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44" r:id="rId1"/>
  </p:sldMasterIdLst>
  <p:notesMasterIdLst>
    <p:notesMasterId r:id="rId12"/>
  </p:notesMasterIdLst>
  <p:sldIdLst>
    <p:sldId id="444" r:id="rId2"/>
    <p:sldId id="463" r:id="rId3"/>
    <p:sldId id="457" r:id="rId4"/>
    <p:sldId id="460" r:id="rId5"/>
    <p:sldId id="461" r:id="rId6"/>
    <p:sldId id="462" r:id="rId7"/>
    <p:sldId id="458" r:id="rId8"/>
    <p:sldId id="459" r:id="rId9"/>
    <p:sldId id="456" r:id="rId10"/>
    <p:sldId id="443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Lato Black" panose="020B0604020202020204" charset="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1BA"/>
    <a:srgbClr val="0E161A"/>
    <a:srgbClr val="537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34"/>
    <p:restoredTop sz="96327"/>
  </p:normalViewPr>
  <p:slideViewPr>
    <p:cSldViewPr snapToGrid="0" snapToObjects="1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Lato" panose="020F0502020204030203" pitchFamily="34" charset="77"/>
              </a:defRPr>
            </a:lvl1pPr>
          </a:lstStyle>
          <a:p>
            <a:fld id="{6CDDCB11-DAFA-5648-AF49-8997E1FED755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Lato" panose="020F0502020204030203" pitchFamily="34" charset="77"/>
              </a:defRPr>
            </a:lvl1pPr>
          </a:lstStyle>
          <a:p>
            <a:fld id="{089197FB-F3CB-764A-BCF0-2D4D6E8D5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8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D965B116-F996-4147-96C7-D2B6ADF76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9855" t="49374" r="9157" b="21949"/>
          <a:stretch>
            <a:fillRect/>
          </a:stretch>
        </p:blipFill>
        <p:spPr>
          <a:xfrm>
            <a:off x="0" y="1"/>
            <a:ext cx="9802368" cy="6858000"/>
          </a:xfrm>
          <a:custGeom>
            <a:avLst/>
            <a:gdLst>
              <a:gd name="connsiteX0" fmla="*/ 0 w 9802368"/>
              <a:gd name="connsiteY0" fmla="*/ 0 h 6858000"/>
              <a:gd name="connsiteX1" fmla="*/ 9802368 w 9802368"/>
              <a:gd name="connsiteY1" fmla="*/ 0 h 6858000"/>
              <a:gd name="connsiteX2" fmla="*/ 9802368 w 9802368"/>
              <a:gd name="connsiteY2" fmla="*/ 6858000 h 6858000"/>
              <a:gd name="connsiteX3" fmla="*/ 0 w 9802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2368" h="6858000">
                <a:moveTo>
                  <a:pt x="0" y="0"/>
                </a:moveTo>
                <a:lnTo>
                  <a:pt x="9802368" y="0"/>
                </a:lnTo>
                <a:lnTo>
                  <a:pt x="98023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34456F23-BC94-7F47-9FD2-651A1B426E2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1"/>
            <a:ext cx="5672667" cy="5809114"/>
          </a:xfrm>
          <a:custGeom>
            <a:avLst/>
            <a:gdLst>
              <a:gd name="connsiteX0" fmla="*/ 0 w 6696917"/>
              <a:gd name="connsiteY0" fmla="*/ 0 h 6858001"/>
              <a:gd name="connsiteX1" fmla="*/ 6692901 w 6696917"/>
              <a:gd name="connsiteY1" fmla="*/ 0 h 6858001"/>
              <a:gd name="connsiteX2" fmla="*/ 6696917 w 6696917"/>
              <a:gd name="connsiteY2" fmla="*/ 158865 h 6858001"/>
              <a:gd name="connsiteX3" fmla="*/ 0 w 6696917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917" h="6858001">
                <a:moveTo>
                  <a:pt x="0" y="0"/>
                </a:moveTo>
                <a:lnTo>
                  <a:pt x="6692901" y="0"/>
                </a:lnTo>
                <a:lnTo>
                  <a:pt x="6696917" y="158865"/>
                </a:lnTo>
                <a:cubicBezTo>
                  <a:pt x="6696917" y="3858696"/>
                  <a:pt x="3698605" y="6858001"/>
                  <a:pt x="0" y="685800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844" y="3473201"/>
            <a:ext cx="5791200" cy="1442562"/>
          </a:xfrm>
        </p:spPr>
        <p:txBody>
          <a:bodyPr anchor="b"/>
          <a:lstStyle>
            <a:lvl1pPr algn="ctr"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498CC97D-C1E9-FE4C-9C31-F052B683F7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69" y="1721302"/>
            <a:ext cx="3680950" cy="92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C6598435-F4C7-3242-B4A1-B22106A651A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72667" y="4916488"/>
            <a:ext cx="5792788" cy="88265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28418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=""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D7D91D-46C8-4441-87EF-56789DFA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73345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681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200276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6931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Pu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B3BABE1-DB2D-8544-9C3C-01AB3A8BB64B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Lato" panose="020F0502020204030203" pitchFamily="34" charset="77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F20122FF-99CF-7042-9878-EDCF3A754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70999" t="39422" b="15243"/>
          <a:stretch>
            <a:fillRect/>
          </a:stretch>
        </p:blipFill>
        <p:spPr>
          <a:xfrm>
            <a:off x="1" y="0"/>
            <a:ext cx="4387079" cy="6858000"/>
          </a:xfrm>
          <a:custGeom>
            <a:avLst/>
            <a:gdLst>
              <a:gd name="connsiteX0" fmla="*/ 0 w 4387079"/>
              <a:gd name="connsiteY0" fmla="*/ 0 h 6858000"/>
              <a:gd name="connsiteX1" fmla="*/ 4387079 w 4387079"/>
              <a:gd name="connsiteY1" fmla="*/ 0 h 6858000"/>
              <a:gd name="connsiteX2" fmla="*/ 4387079 w 4387079"/>
              <a:gd name="connsiteY2" fmla="*/ 6858000 h 6858000"/>
              <a:gd name="connsiteX3" fmla="*/ 0 w 43870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7079" h="6858000">
                <a:moveTo>
                  <a:pt x="0" y="0"/>
                </a:moveTo>
                <a:lnTo>
                  <a:pt x="4387079" y="0"/>
                </a:lnTo>
                <a:lnTo>
                  <a:pt x="43870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59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=""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424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=""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3889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=""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7354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96000">
                <a:schemeClr val="accent5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=""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3345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=""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7127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=""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0909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DD4ED8C-32B1-4142-8D4A-35F9E1E71AD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67D8C8F-0040-E047-A0D6-69A494EA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607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="" xmlns:a16="http://schemas.microsoft.com/office/drawing/2014/main" id="{C1E8E34F-18B7-A24B-A25A-062C102C04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200400"/>
          </a:xfrm>
          <a:solidFill>
            <a:schemeClr val="accent1">
              <a:alpha val="60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508890" cy="3200400"/>
          </a:xfrm>
          <a:gradFill flip="none" rotWithShape="1">
            <a:gsLst>
              <a:gs pos="1000">
                <a:schemeClr val="tx1">
                  <a:alpha val="4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lIns="822960" rIns="365760" bIns="731520"/>
          <a:lstStyle>
            <a:lvl1pPr algn="l"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59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=""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424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=""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3889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=""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7354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=""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3345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=""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7127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=""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0909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C947DD5-8FB1-8D40-A2EB-14C898AC4DB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0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5626D8C5-9712-E84A-BB2C-3BBE0DFE04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555144" y="2546492"/>
            <a:ext cx="23110288" cy="8590503"/>
          </a:xfrm>
          <a:prstGeom prst="pie">
            <a:avLst>
              <a:gd name="adj1" fmla="val 16201733"/>
              <a:gd name="adj2" fmla="val 419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86883" y="1600200"/>
            <a:ext cx="1828800" cy="1828800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5000">
                <a:schemeClr val="accent3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=""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91876" y="1939714"/>
            <a:ext cx="1828800" cy="18288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6000">
                <a:schemeClr val="accent2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=""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92073" y="2774147"/>
            <a:ext cx="1828800" cy="1828800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=""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08969" y="4294284"/>
            <a:ext cx="1828800" cy="1828800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="" xmlns:a16="http://schemas.microsoft.com/office/drawing/2014/main" id="{0F50B8A9-0EE6-0042-8DA8-E273F62B02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63710" y="1287334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="" xmlns:a16="http://schemas.microsoft.com/office/drawing/2014/main" id="{D85061B4-C500-E940-ACC5-F636E1C232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8386" y="1626848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="" xmlns:a16="http://schemas.microsoft.com/office/drawing/2014/main" id="{AB3E5BF8-D5AB-9B42-B5A2-95FC52066E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68266" y="2461281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="" xmlns:a16="http://schemas.microsoft.com/office/drawing/2014/main" id="{44795E37-2C72-0B47-88E8-19F66566B0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84845" y="3981418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4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CAA7318-4B95-1642-B042-3FF97C1F1D0E}"/>
              </a:ext>
            </a:extLst>
          </p:cNvPr>
          <p:cNvSpPr/>
          <p:nvPr userDrawn="1"/>
        </p:nvSpPr>
        <p:spPr>
          <a:xfrm>
            <a:off x="0" y="2184400"/>
            <a:ext cx="12192000" cy="3251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656CD4-F211-8544-B671-85D7DDA1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CE0D14-D472-834A-907E-A292C3698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1">
            <a:extLst>
              <a:ext uri="{FF2B5EF4-FFF2-40B4-BE49-F238E27FC236}">
                <a16:creationId xmlns="" xmlns:a16="http://schemas.microsoft.com/office/drawing/2014/main" id="{FCE2CC75-1227-784D-92A4-19E9C862A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606" y="1462875"/>
            <a:ext cx="4617944" cy="4705218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6000">
                <a:schemeClr val="accent3"/>
              </a:gs>
            </a:gsLst>
            <a:lin ang="16200000" scaled="1"/>
          </a:gra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“Large quote”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="" xmlns:a16="http://schemas.microsoft.com/office/drawing/2014/main" id="{E6191B2C-D267-7E4C-9D6D-0D6C862D1E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1750" y="2559574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="" xmlns:a16="http://schemas.microsoft.com/office/drawing/2014/main" id="{B38D2FAE-CB02-8741-BFB7-E3583A5645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81750" y="3503216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="" xmlns:a16="http://schemas.microsoft.com/office/drawing/2014/main" id="{1B5E82AC-B3B9-6B43-83FD-40A9EE686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81750" y="4446859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522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ycle/Par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="" xmlns:a16="http://schemas.microsoft.com/office/drawing/2014/main" id="{D9561505-5F6A-D244-8387-4862D8ACD6A9}"/>
              </a:ext>
            </a:extLst>
          </p:cNvPr>
          <p:cNvSpPr/>
          <p:nvPr userDrawn="1"/>
        </p:nvSpPr>
        <p:spPr>
          <a:xfrm>
            <a:off x="2554883" y="43062"/>
            <a:ext cx="6771876" cy="6771876"/>
          </a:xfrm>
          <a:custGeom>
            <a:avLst/>
            <a:gdLst>
              <a:gd name="connsiteX0" fmla="*/ 2057399 w 4114800"/>
              <a:gd name="connsiteY0" fmla="*/ 1081094 h 4114800"/>
              <a:gd name="connsiteX1" fmla="*/ 1677394 w 4114800"/>
              <a:gd name="connsiteY1" fmla="*/ 1157862 h 4114800"/>
              <a:gd name="connsiteX2" fmla="*/ 1367057 w 4114800"/>
              <a:gd name="connsiteY2" fmla="*/ 1367057 h 4114800"/>
              <a:gd name="connsiteX3" fmla="*/ 1157862 w 4114800"/>
              <a:gd name="connsiteY3" fmla="*/ 1677394 h 4114800"/>
              <a:gd name="connsiteX4" fmla="*/ 1081094 w 4114800"/>
              <a:gd name="connsiteY4" fmla="*/ 2057399 h 4114800"/>
              <a:gd name="connsiteX5" fmla="*/ 1157862 w 4114800"/>
              <a:gd name="connsiteY5" fmla="*/ 2437404 h 4114800"/>
              <a:gd name="connsiteX6" fmla="*/ 1367057 w 4114800"/>
              <a:gd name="connsiteY6" fmla="*/ 2747741 h 4114800"/>
              <a:gd name="connsiteX7" fmla="*/ 1677394 w 4114800"/>
              <a:gd name="connsiteY7" fmla="*/ 2956936 h 4114800"/>
              <a:gd name="connsiteX8" fmla="*/ 2057399 w 4114800"/>
              <a:gd name="connsiteY8" fmla="*/ 3033704 h 4114800"/>
              <a:gd name="connsiteX9" fmla="*/ 2437404 w 4114800"/>
              <a:gd name="connsiteY9" fmla="*/ 2956936 h 4114800"/>
              <a:gd name="connsiteX10" fmla="*/ 2747741 w 4114800"/>
              <a:gd name="connsiteY10" fmla="*/ 2747741 h 4114800"/>
              <a:gd name="connsiteX11" fmla="*/ 2956936 w 4114800"/>
              <a:gd name="connsiteY11" fmla="*/ 2437404 h 4114800"/>
              <a:gd name="connsiteX12" fmla="*/ 3033704 w 4114800"/>
              <a:gd name="connsiteY12" fmla="*/ 2057399 h 4114800"/>
              <a:gd name="connsiteX13" fmla="*/ 2956936 w 4114800"/>
              <a:gd name="connsiteY13" fmla="*/ 1677394 h 4114800"/>
              <a:gd name="connsiteX14" fmla="*/ 2747741 w 4114800"/>
              <a:gd name="connsiteY14" fmla="*/ 1367057 h 4114800"/>
              <a:gd name="connsiteX15" fmla="*/ 2437404 w 4114800"/>
              <a:gd name="connsiteY15" fmla="*/ 1157862 h 4114800"/>
              <a:gd name="connsiteX16" fmla="*/ 2057399 w 4114800"/>
              <a:gd name="connsiteY16" fmla="*/ 1081094 h 4114800"/>
              <a:gd name="connsiteX17" fmla="*/ 2057399 w 4114800"/>
              <a:gd name="connsiteY17" fmla="*/ 1004325 h 4114800"/>
              <a:gd name="connsiteX18" fmla="*/ 2467344 w 4114800"/>
              <a:gd name="connsiteY18" fmla="*/ 1087043 h 4114800"/>
              <a:gd name="connsiteX19" fmla="*/ 2802055 w 4114800"/>
              <a:gd name="connsiteY19" fmla="*/ 1312743 h 4114800"/>
              <a:gd name="connsiteX20" fmla="*/ 3027755 w 4114800"/>
              <a:gd name="connsiteY20" fmla="*/ 1647455 h 4114800"/>
              <a:gd name="connsiteX21" fmla="*/ 3110473 w 4114800"/>
              <a:gd name="connsiteY21" fmla="*/ 2057399 h 4114800"/>
              <a:gd name="connsiteX22" fmla="*/ 3027755 w 4114800"/>
              <a:gd name="connsiteY22" fmla="*/ 2467344 h 4114800"/>
              <a:gd name="connsiteX23" fmla="*/ 2802055 w 4114800"/>
              <a:gd name="connsiteY23" fmla="*/ 2802055 h 4114800"/>
              <a:gd name="connsiteX24" fmla="*/ 2467344 w 4114800"/>
              <a:gd name="connsiteY24" fmla="*/ 3027755 h 4114800"/>
              <a:gd name="connsiteX25" fmla="*/ 2057399 w 4114800"/>
              <a:gd name="connsiteY25" fmla="*/ 3110473 h 4114800"/>
              <a:gd name="connsiteX26" fmla="*/ 1647455 w 4114800"/>
              <a:gd name="connsiteY26" fmla="*/ 3027755 h 4114800"/>
              <a:gd name="connsiteX27" fmla="*/ 1312743 w 4114800"/>
              <a:gd name="connsiteY27" fmla="*/ 2802055 h 4114800"/>
              <a:gd name="connsiteX28" fmla="*/ 1087043 w 4114800"/>
              <a:gd name="connsiteY28" fmla="*/ 2467344 h 4114800"/>
              <a:gd name="connsiteX29" fmla="*/ 1004325 w 4114800"/>
              <a:gd name="connsiteY29" fmla="*/ 2057399 h 4114800"/>
              <a:gd name="connsiteX30" fmla="*/ 1087043 w 4114800"/>
              <a:gd name="connsiteY30" fmla="*/ 1647455 h 4114800"/>
              <a:gd name="connsiteX31" fmla="*/ 1312743 w 4114800"/>
              <a:gd name="connsiteY31" fmla="*/ 1312743 h 4114800"/>
              <a:gd name="connsiteX32" fmla="*/ 1647455 w 4114800"/>
              <a:gd name="connsiteY32" fmla="*/ 1087043 h 4114800"/>
              <a:gd name="connsiteX33" fmla="*/ 2057399 w 4114800"/>
              <a:gd name="connsiteY33" fmla="*/ 1004325 h 4114800"/>
              <a:gd name="connsiteX34" fmla="*/ 2057400 w 4114800"/>
              <a:gd name="connsiteY34" fmla="*/ 927749 h 4114800"/>
              <a:gd name="connsiteX35" fmla="*/ 1617707 w 4114800"/>
              <a:gd name="connsiteY35" fmla="*/ 1016609 h 4114800"/>
              <a:gd name="connsiteX36" fmla="*/ 1258622 w 4114800"/>
              <a:gd name="connsiteY36" fmla="*/ 1258814 h 4114800"/>
              <a:gd name="connsiteX37" fmla="*/ 1016417 w 4114800"/>
              <a:gd name="connsiteY37" fmla="*/ 1617899 h 4114800"/>
              <a:gd name="connsiteX38" fmla="*/ 927557 w 4114800"/>
              <a:gd name="connsiteY38" fmla="*/ 2057592 h 4114800"/>
              <a:gd name="connsiteX39" fmla="*/ 1016417 w 4114800"/>
              <a:gd name="connsiteY39" fmla="*/ 2497284 h 4114800"/>
              <a:gd name="connsiteX40" fmla="*/ 1258622 w 4114800"/>
              <a:gd name="connsiteY40" fmla="*/ 2856370 h 4114800"/>
              <a:gd name="connsiteX41" fmla="*/ 1617707 w 4114800"/>
              <a:gd name="connsiteY41" fmla="*/ 3098575 h 4114800"/>
              <a:gd name="connsiteX42" fmla="*/ 2057400 w 4114800"/>
              <a:gd name="connsiteY42" fmla="*/ 3187435 h 4114800"/>
              <a:gd name="connsiteX43" fmla="*/ 2497092 w 4114800"/>
              <a:gd name="connsiteY43" fmla="*/ 3098575 h 4114800"/>
              <a:gd name="connsiteX44" fmla="*/ 2856178 w 4114800"/>
              <a:gd name="connsiteY44" fmla="*/ 2856370 h 4114800"/>
              <a:gd name="connsiteX45" fmla="*/ 3098383 w 4114800"/>
              <a:gd name="connsiteY45" fmla="*/ 2497284 h 4114800"/>
              <a:gd name="connsiteX46" fmla="*/ 3187243 w 4114800"/>
              <a:gd name="connsiteY46" fmla="*/ 2057592 h 4114800"/>
              <a:gd name="connsiteX47" fmla="*/ 3098383 w 4114800"/>
              <a:gd name="connsiteY47" fmla="*/ 1617899 h 4114800"/>
              <a:gd name="connsiteX48" fmla="*/ 2856178 w 4114800"/>
              <a:gd name="connsiteY48" fmla="*/ 1258814 h 4114800"/>
              <a:gd name="connsiteX49" fmla="*/ 2497092 w 4114800"/>
              <a:gd name="connsiteY49" fmla="*/ 1016609 h 4114800"/>
              <a:gd name="connsiteX50" fmla="*/ 2057400 w 4114800"/>
              <a:gd name="connsiteY50" fmla="*/ 927749 h 4114800"/>
              <a:gd name="connsiteX51" fmla="*/ 2057400 w 4114800"/>
              <a:gd name="connsiteY51" fmla="*/ 874011 h 4114800"/>
              <a:gd name="connsiteX52" fmla="*/ 2518012 w 4114800"/>
              <a:gd name="connsiteY52" fmla="*/ 967093 h 4114800"/>
              <a:gd name="connsiteX53" fmla="*/ 2894178 w 4114800"/>
              <a:gd name="connsiteY53" fmla="*/ 1220622 h 4114800"/>
              <a:gd name="connsiteX54" fmla="*/ 3147707 w 4114800"/>
              <a:gd name="connsiteY54" fmla="*/ 1596788 h 4114800"/>
              <a:gd name="connsiteX55" fmla="*/ 3240789 w 4114800"/>
              <a:gd name="connsiteY55" fmla="*/ 2057400 h 4114800"/>
              <a:gd name="connsiteX56" fmla="*/ 3147707 w 4114800"/>
              <a:gd name="connsiteY56" fmla="*/ 2518012 h 4114800"/>
              <a:gd name="connsiteX57" fmla="*/ 2894178 w 4114800"/>
              <a:gd name="connsiteY57" fmla="*/ 2894178 h 4114800"/>
              <a:gd name="connsiteX58" fmla="*/ 2518012 w 4114800"/>
              <a:gd name="connsiteY58" fmla="*/ 3147707 h 4114800"/>
              <a:gd name="connsiteX59" fmla="*/ 2057400 w 4114800"/>
              <a:gd name="connsiteY59" fmla="*/ 3240789 h 4114800"/>
              <a:gd name="connsiteX60" fmla="*/ 1596788 w 4114800"/>
              <a:gd name="connsiteY60" fmla="*/ 3147707 h 4114800"/>
              <a:gd name="connsiteX61" fmla="*/ 1220622 w 4114800"/>
              <a:gd name="connsiteY61" fmla="*/ 2894178 h 4114800"/>
              <a:gd name="connsiteX62" fmla="*/ 967093 w 4114800"/>
              <a:gd name="connsiteY62" fmla="*/ 2518012 h 4114800"/>
              <a:gd name="connsiteX63" fmla="*/ 874011 w 4114800"/>
              <a:gd name="connsiteY63" fmla="*/ 2057400 h 4114800"/>
              <a:gd name="connsiteX64" fmla="*/ 967093 w 4114800"/>
              <a:gd name="connsiteY64" fmla="*/ 1596788 h 4114800"/>
              <a:gd name="connsiteX65" fmla="*/ 1220622 w 4114800"/>
              <a:gd name="connsiteY65" fmla="*/ 1220622 h 4114800"/>
              <a:gd name="connsiteX66" fmla="*/ 1596788 w 4114800"/>
              <a:gd name="connsiteY66" fmla="*/ 967093 h 4114800"/>
              <a:gd name="connsiteX67" fmla="*/ 2057400 w 4114800"/>
              <a:gd name="connsiteY67" fmla="*/ 874011 h 4114800"/>
              <a:gd name="connsiteX68" fmla="*/ 2057400 w 4114800"/>
              <a:gd name="connsiteY68" fmla="*/ 796859 h 4114800"/>
              <a:gd name="connsiteX69" fmla="*/ 1566656 w 4114800"/>
              <a:gd name="connsiteY69" fmla="*/ 895890 h 4114800"/>
              <a:gd name="connsiteX70" fmla="*/ 1165924 w 4114800"/>
              <a:gd name="connsiteY70" fmla="*/ 1166116 h 4114800"/>
              <a:gd name="connsiteX71" fmla="*/ 895698 w 4114800"/>
              <a:gd name="connsiteY71" fmla="*/ 1566848 h 4114800"/>
              <a:gd name="connsiteX72" fmla="*/ 796667 w 4114800"/>
              <a:gd name="connsiteY72" fmla="*/ 2057592 h 4114800"/>
              <a:gd name="connsiteX73" fmla="*/ 895698 w 4114800"/>
              <a:gd name="connsiteY73" fmla="*/ 2548336 h 4114800"/>
              <a:gd name="connsiteX74" fmla="*/ 1165924 w 4114800"/>
              <a:gd name="connsiteY74" fmla="*/ 2949068 h 4114800"/>
              <a:gd name="connsiteX75" fmla="*/ 1566656 w 4114800"/>
              <a:gd name="connsiteY75" fmla="*/ 3219294 h 4114800"/>
              <a:gd name="connsiteX76" fmla="*/ 2057400 w 4114800"/>
              <a:gd name="connsiteY76" fmla="*/ 3318325 h 4114800"/>
              <a:gd name="connsiteX77" fmla="*/ 2548143 w 4114800"/>
              <a:gd name="connsiteY77" fmla="*/ 3219294 h 4114800"/>
              <a:gd name="connsiteX78" fmla="*/ 2948876 w 4114800"/>
              <a:gd name="connsiteY78" fmla="*/ 2949068 h 4114800"/>
              <a:gd name="connsiteX79" fmla="*/ 3219102 w 4114800"/>
              <a:gd name="connsiteY79" fmla="*/ 2548336 h 4114800"/>
              <a:gd name="connsiteX80" fmla="*/ 3318133 w 4114800"/>
              <a:gd name="connsiteY80" fmla="*/ 2057592 h 4114800"/>
              <a:gd name="connsiteX81" fmla="*/ 3219102 w 4114800"/>
              <a:gd name="connsiteY81" fmla="*/ 1566848 h 4114800"/>
              <a:gd name="connsiteX82" fmla="*/ 2948876 w 4114800"/>
              <a:gd name="connsiteY82" fmla="*/ 1166116 h 4114800"/>
              <a:gd name="connsiteX83" fmla="*/ 2548143 w 4114800"/>
              <a:gd name="connsiteY83" fmla="*/ 895890 h 4114800"/>
              <a:gd name="connsiteX84" fmla="*/ 2057400 w 4114800"/>
              <a:gd name="connsiteY84" fmla="*/ 796859 h 4114800"/>
              <a:gd name="connsiteX85" fmla="*/ 2057400 w 4114800"/>
              <a:gd name="connsiteY85" fmla="*/ 758858 h 4114800"/>
              <a:gd name="connsiteX86" fmla="*/ 2562921 w 4114800"/>
              <a:gd name="connsiteY86" fmla="*/ 860960 h 4114800"/>
              <a:gd name="connsiteX87" fmla="*/ 2975745 w 4114800"/>
              <a:gd name="connsiteY87" fmla="*/ 1139247 h 4114800"/>
              <a:gd name="connsiteX88" fmla="*/ 3254031 w 4114800"/>
              <a:gd name="connsiteY88" fmla="*/ 1552070 h 4114800"/>
              <a:gd name="connsiteX89" fmla="*/ 3356134 w 4114800"/>
              <a:gd name="connsiteY89" fmla="*/ 2057592 h 4114800"/>
              <a:gd name="connsiteX90" fmla="*/ 3254031 w 4114800"/>
              <a:gd name="connsiteY90" fmla="*/ 2563113 h 4114800"/>
              <a:gd name="connsiteX91" fmla="*/ 2975745 w 4114800"/>
              <a:gd name="connsiteY91" fmla="*/ 2975937 h 4114800"/>
              <a:gd name="connsiteX92" fmla="*/ 2562921 w 4114800"/>
              <a:gd name="connsiteY92" fmla="*/ 3254223 h 4114800"/>
              <a:gd name="connsiteX93" fmla="*/ 2057400 w 4114800"/>
              <a:gd name="connsiteY93" fmla="*/ 3356326 h 4114800"/>
              <a:gd name="connsiteX94" fmla="*/ 1551878 w 4114800"/>
              <a:gd name="connsiteY94" fmla="*/ 3254223 h 4114800"/>
              <a:gd name="connsiteX95" fmla="*/ 1139055 w 4114800"/>
              <a:gd name="connsiteY95" fmla="*/ 2975937 h 4114800"/>
              <a:gd name="connsiteX96" fmla="*/ 860768 w 4114800"/>
              <a:gd name="connsiteY96" fmla="*/ 2563113 h 4114800"/>
              <a:gd name="connsiteX97" fmla="*/ 758666 w 4114800"/>
              <a:gd name="connsiteY97" fmla="*/ 2057592 h 4114800"/>
              <a:gd name="connsiteX98" fmla="*/ 860768 w 4114800"/>
              <a:gd name="connsiteY98" fmla="*/ 1552070 h 4114800"/>
              <a:gd name="connsiteX99" fmla="*/ 1139055 w 4114800"/>
              <a:gd name="connsiteY99" fmla="*/ 1139247 h 4114800"/>
              <a:gd name="connsiteX100" fmla="*/ 1551878 w 4114800"/>
              <a:gd name="connsiteY100" fmla="*/ 860960 h 4114800"/>
              <a:gd name="connsiteX101" fmla="*/ 2057400 w 4114800"/>
              <a:gd name="connsiteY101" fmla="*/ 758858 h 4114800"/>
              <a:gd name="connsiteX102" fmla="*/ 2057399 w 4114800"/>
              <a:gd name="connsiteY102" fmla="*/ 663280 h 4114800"/>
              <a:gd name="connsiteX103" fmla="*/ 1514645 w 4114800"/>
              <a:gd name="connsiteY103" fmla="*/ 772868 h 4114800"/>
              <a:gd name="connsiteX104" fmla="*/ 1071498 w 4114800"/>
              <a:gd name="connsiteY104" fmla="*/ 1071690 h 4114800"/>
              <a:gd name="connsiteX105" fmla="*/ 772676 w 4114800"/>
              <a:gd name="connsiteY105" fmla="*/ 1514837 h 4114800"/>
              <a:gd name="connsiteX106" fmla="*/ 663089 w 4114800"/>
              <a:gd name="connsiteY106" fmla="*/ 2057591 h 4114800"/>
              <a:gd name="connsiteX107" fmla="*/ 772676 w 4114800"/>
              <a:gd name="connsiteY107" fmla="*/ 2600346 h 4114800"/>
              <a:gd name="connsiteX108" fmla="*/ 1071498 w 4114800"/>
              <a:gd name="connsiteY108" fmla="*/ 3043493 h 4114800"/>
              <a:gd name="connsiteX109" fmla="*/ 1514645 w 4114800"/>
              <a:gd name="connsiteY109" fmla="*/ 3342315 h 4114800"/>
              <a:gd name="connsiteX110" fmla="*/ 2057399 w 4114800"/>
              <a:gd name="connsiteY110" fmla="*/ 3451902 h 4114800"/>
              <a:gd name="connsiteX111" fmla="*/ 2600154 w 4114800"/>
              <a:gd name="connsiteY111" fmla="*/ 3342315 h 4114800"/>
              <a:gd name="connsiteX112" fmla="*/ 3043301 w 4114800"/>
              <a:gd name="connsiteY112" fmla="*/ 3043493 h 4114800"/>
              <a:gd name="connsiteX113" fmla="*/ 3342123 w 4114800"/>
              <a:gd name="connsiteY113" fmla="*/ 2600346 h 4114800"/>
              <a:gd name="connsiteX114" fmla="*/ 3451710 w 4114800"/>
              <a:gd name="connsiteY114" fmla="*/ 2057591 h 4114800"/>
              <a:gd name="connsiteX115" fmla="*/ 3342123 w 4114800"/>
              <a:gd name="connsiteY115" fmla="*/ 1514837 h 4114800"/>
              <a:gd name="connsiteX116" fmla="*/ 3043301 w 4114800"/>
              <a:gd name="connsiteY116" fmla="*/ 1071690 h 4114800"/>
              <a:gd name="connsiteX117" fmla="*/ 2600154 w 4114800"/>
              <a:gd name="connsiteY117" fmla="*/ 772868 h 4114800"/>
              <a:gd name="connsiteX118" fmla="*/ 2057399 w 4114800"/>
              <a:gd name="connsiteY118" fmla="*/ 663280 h 4114800"/>
              <a:gd name="connsiteX119" fmla="*/ 2057399 w 4114800"/>
              <a:gd name="connsiteY119" fmla="*/ 632573 h 4114800"/>
              <a:gd name="connsiteX120" fmla="*/ 2612053 w 4114800"/>
              <a:gd name="connsiteY120" fmla="*/ 744463 h 4114800"/>
              <a:gd name="connsiteX121" fmla="*/ 3064988 w 4114800"/>
              <a:gd name="connsiteY121" fmla="*/ 1049811 h 4114800"/>
              <a:gd name="connsiteX122" fmla="*/ 3370335 w 4114800"/>
              <a:gd name="connsiteY122" fmla="*/ 1502746 h 4114800"/>
              <a:gd name="connsiteX123" fmla="*/ 3482226 w 4114800"/>
              <a:gd name="connsiteY123" fmla="*/ 2057399 h 4114800"/>
              <a:gd name="connsiteX124" fmla="*/ 3370335 w 4114800"/>
              <a:gd name="connsiteY124" fmla="*/ 2612053 h 4114800"/>
              <a:gd name="connsiteX125" fmla="*/ 3064988 w 4114800"/>
              <a:gd name="connsiteY125" fmla="*/ 3064988 h 4114800"/>
              <a:gd name="connsiteX126" fmla="*/ 2612053 w 4114800"/>
              <a:gd name="connsiteY126" fmla="*/ 3370335 h 4114800"/>
              <a:gd name="connsiteX127" fmla="*/ 2057399 w 4114800"/>
              <a:gd name="connsiteY127" fmla="*/ 3482226 h 4114800"/>
              <a:gd name="connsiteX128" fmla="*/ 1502746 w 4114800"/>
              <a:gd name="connsiteY128" fmla="*/ 3370335 h 4114800"/>
              <a:gd name="connsiteX129" fmla="*/ 1049811 w 4114800"/>
              <a:gd name="connsiteY129" fmla="*/ 3064988 h 4114800"/>
              <a:gd name="connsiteX130" fmla="*/ 744463 w 4114800"/>
              <a:gd name="connsiteY130" fmla="*/ 2612053 h 4114800"/>
              <a:gd name="connsiteX131" fmla="*/ 632573 w 4114800"/>
              <a:gd name="connsiteY131" fmla="*/ 2057399 h 4114800"/>
              <a:gd name="connsiteX132" fmla="*/ 744463 w 4114800"/>
              <a:gd name="connsiteY132" fmla="*/ 1502746 h 4114800"/>
              <a:gd name="connsiteX133" fmla="*/ 1049811 w 4114800"/>
              <a:gd name="connsiteY133" fmla="*/ 1049811 h 4114800"/>
              <a:gd name="connsiteX134" fmla="*/ 1502746 w 4114800"/>
              <a:gd name="connsiteY134" fmla="*/ 744463 h 4114800"/>
              <a:gd name="connsiteX135" fmla="*/ 2057399 w 4114800"/>
              <a:gd name="connsiteY135" fmla="*/ 632573 h 4114800"/>
              <a:gd name="connsiteX136" fmla="*/ 2057400 w 4114800"/>
              <a:gd name="connsiteY136" fmla="*/ 536804 h 4114800"/>
              <a:gd name="connsiteX137" fmla="*/ 1465513 w 4114800"/>
              <a:gd name="connsiteY137" fmla="*/ 656372 h 4114800"/>
              <a:gd name="connsiteX138" fmla="*/ 982063 w 4114800"/>
              <a:gd name="connsiteY138" fmla="*/ 982255 h 4114800"/>
              <a:gd name="connsiteX139" fmla="*/ 656180 w 4114800"/>
              <a:gd name="connsiteY139" fmla="*/ 1465513 h 4114800"/>
              <a:gd name="connsiteX140" fmla="*/ 536613 w 4114800"/>
              <a:gd name="connsiteY140" fmla="*/ 2057400 h 4114800"/>
              <a:gd name="connsiteX141" fmla="*/ 656180 w 4114800"/>
              <a:gd name="connsiteY141" fmla="*/ 2649286 h 4114800"/>
              <a:gd name="connsiteX142" fmla="*/ 982063 w 4114800"/>
              <a:gd name="connsiteY142" fmla="*/ 3132737 h 4114800"/>
              <a:gd name="connsiteX143" fmla="*/ 1465513 w 4114800"/>
              <a:gd name="connsiteY143" fmla="*/ 3458620 h 4114800"/>
              <a:gd name="connsiteX144" fmla="*/ 2057400 w 4114800"/>
              <a:gd name="connsiteY144" fmla="*/ 3578187 h 4114800"/>
              <a:gd name="connsiteX145" fmla="*/ 2649286 w 4114800"/>
              <a:gd name="connsiteY145" fmla="*/ 3458620 h 4114800"/>
              <a:gd name="connsiteX146" fmla="*/ 3132737 w 4114800"/>
              <a:gd name="connsiteY146" fmla="*/ 3132737 h 4114800"/>
              <a:gd name="connsiteX147" fmla="*/ 3458620 w 4114800"/>
              <a:gd name="connsiteY147" fmla="*/ 2649286 h 4114800"/>
              <a:gd name="connsiteX148" fmla="*/ 3578187 w 4114800"/>
              <a:gd name="connsiteY148" fmla="*/ 2057400 h 4114800"/>
              <a:gd name="connsiteX149" fmla="*/ 3458620 w 4114800"/>
              <a:gd name="connsiteY149" fmla="*/ 1465513 h 4114800"/>
              <a:gd name="connsiteX150" fmla="*/ 3132737 w 4114800"/>
              <a:gd name="connsiteY150" fmla="*/ 982063 h 4114800"/>
              <a:gd name="connsiteX151" fmla="*/ 2649286 w 4114800"/>
              <a:gd name="connsiteY151" fmla="*/ 656180 h 4114800"/>
              <a:gd name="connsiteX152" fmla="*/ 2057400 w 4114800"/>
              <a:gd name="connsiteY152" fmla="*/ 536804 h 4114800"/>
              <a:gd name="connsiteX153" fmla="*/ 2057400 w 4114800"/>
              <a:gd name="connsiteY153" fmla="*/ 513390 h 4114800"/>
              <a:gd name="connsiteX154" fmla="*/ 2658306 w 4114800"/>
              <a:gd name="connsiteY154" fmla="*/ 634685 h 4114800"/>
              <a:gd name="connsiteX155" fmla="*/ 3149050 w 4114800"/>
              <a:gd name="connsiteY155" fmla="*/ 965557 h 4114800"/>
              <a:gd name="connsiteX156" fmla="*/ 3479923 w 4114800"/>
              <a:gd name="connsiteY156" fmla="*/ 1456301 h 4114800"/>
              <a:gd name="connsiteX157" fmla="*/ 3601218 w 4114800"/>
              <a:gd name="connsiteY157" fmla="*/ 2057208 h 4114800"/>
              <a:gd name="connsiteX158" fmla="*/ 3479923 w 4114800"/>
              <a:gd name="connsiteY158" fmla="*/ 2658114 h 4114800"/>
              <a:gd name="connsiteX159" fmla="*/ 3149050 w 4114800"/>
              <a:gd name="connsiteY159" fmla="*/ 3148858 h 4114800"/>
              <a:gd name="connsiteX160" fmla="*/ 2658306 w 4114800"/>
              <a:gd name="connsiteY160" fmla="*/ 3479731 h 4114800"/>
              <a:gd name="connsiteX161" fmla="*/ 2057400 w 4114800"/>
              <a:gd name="connsiteY161" fmla="*/ 3601026 h 4114800"/>
              <a:gd name="connsiteX162" fmla="*/ 1456493 w 4114800"/>
              <a:gd name="connsiteY162" fmla="*/ 3479731 h 4114800"/>
              <a:gd name="connsiteX163" fmla="*/ 965749 w 4114800"/>
              <a:gd name="connsiteY163" fmla="*/ 3148858 h 4114800"/>
              <a:gd name="connsiteX164" fmla="*/ 634876 w 4114800"/>
              <a:gd name="connsiteY164" fmla="*/ 2658114 h 4114800"/>
              <a:gd name="connsiteX165" fmla="*/ 513582 w 4114800"/>
              <a:gd name="connsiteY165" fmla="*/ 2057208 h 4114800"/>
              <a:gd name="connsiteX166" fmla="*/ 634876 w 4114800"/>
              <a:gd name="connsiteY166" fmla="*/ 1456301 h 4114800"/>
              <a:gd name="connsiteX167" fmla="*/ 965749 w 4114800"/>
              <a:gd name="connsiteY167" fmla="*/ 965557 h 4114800"/>
              <a:gd name="connsiteX168" fmla="*/ 1456493 w 4114800"/>
              <a:gd name="connsiteY168" fmla="*/ 634685 h 4114800"/>
              <a:gd name="connsiteX169" fmla="*/ 2057400 w 4114800"/>
              <a:gd name="connsiteY169" fmla="*/ 513390 h 4114800"/>
              <a:gd name="connsiteX170" fmla="*/ 2057399 w 4114800"/>
              <a:gd name="connsiteY170" fmla="*/ 400924 h 4114800"/>
              <a:gd name="connsiteX171" fmla="*/ 1412735 w 4114800"/>
              <a:gd name="connsiteY171" fmla="*/ 531046 h 4114800"/>
              <a:gd name="connsiteX172" fmla="*/ 886293 w 4114800"/>
              <a:gd name="connsiteY172" fmla="*/ 886102 h 4114800"/>
              <a:gd name="connsiteX173" fmla="*/ 531238 w 4114800"/>
              <a:gd name="connsiteY173" fmla="*/ 1412543 h 4114800"/>
              <a:gd name="connsiteX174" fmla="*/ 401116 w 4114800"/>
              <a:gd name="connsiteY174" fmla="*/ 2057207 h 4114800"/>
              <a:gd name="connsiteX175" fmla="*/ 531238 w 4114800"/>
              <a:gd name="connsiteY175" fmla="*/ 2701872 h 4114800"/>
              <a:gd name="connsiteX176" fmla="*/ 886293 w 4114800"/>
              <a:gd name="connsiteY176" fmla="*/ 3228313 h 4114800"/>
              <a:gd name="connsiteX177" fmla="*/ 1412735 w 4114800"/>
              <a:gd name="connsiteY177" fmla="*/ 3583368 h 4114800"/>
              <a:gd name="connsiteX178" fmla="*/ 2057399 w 4114800"/>
              <a:gd name="connsiteY178" fmla="*/ 3713491 h 4114800"/>
              <a:gd name="connsiteX179" fmla="*/ 2702064 w 4114800"/>
              <a:gd name="connsiteY179" fmla="*/ 3583368 h 4114800"/>
              <a:gd name="connsiteX180" fmla="*/ 3228505 w 4114800"/>
              <a:gd name="connsiteY180" fmla="*/ 3228313 h 4114800"/>
              <a:gd name="connsiteX181" fmla="*/ 3583560 w 4114800"/>
              <a:gd name="connsiteY181" fmla="*/ 2701872 h 4114800"/>
              <a:gd name="connsiteX182" fmla="*/ 3713683 w 4114800"/>
              <a:gd name="connsiteY182" fmla="*/ 2057207 h 4114800"/>
              <a:gd name="connsiteX183" fmla="*/ 3583560 w 4114800"/>
              <a:gd name="connsiteY183" fmla="*/ 1412543 h 4114800"/>
              <a:gd name="connsiteX184" fmla="*/ 3228505 w 4114800"/>
              <a:gd name="connsiteY184" fmla="*/ 886102 h 4114800"/>
              <a:gd name="connsiteX185" fmla="*/ 2702064 w 4114800"/>
              <a:gd name="connsiteY185" fmla="*/ 531046 h 4114800"/>
              <a:gd name="connsiteX186" fmla="*/ 2057399 w 4114800"/>
              <a:gd name="connsiteY186" fmla="*/ 400924 h 4114800"/>
              <a:gd name="connsiteX187" fmla="*/ 2057399 w 4114800"/>
              <a:gd name="connsiteY187" fmla="*/ 385186 h 4114800"/>
              <a:gd name="connsiteX188" fmla="*/ 2708206 w 4114800"/>
              <a:gd name="connsiteY188" fmla="*/ 516652 h 4114800"/>
              <a:gd name="connsiteX189" fmla="*/ 3239637 w 4114800"/>
              <a:gd name="connsiteY189" fmla="*/ 874970 h 4114800"/>
              <a:gd name="connsiteX190" fmla="*/ 3597954 w 4114800"/>
              <a:gd name="connsiteY190" fmla="*/ 1406401 h 4114800"/>
              <a:gd name="connsiteX191" fmla="*/ 3729421 w 4114800"/>
              <a:gd name="connsiteY191" fmla="*/ 2057207 h 4114800"/>
              <a:gd name="connsiteX192" fmla="*/ 3597954 w 4114800"/>
              <a:gd name="connsiteY192" fmla="*/ 2708014 h 4114800"/>
              <a:gd name="connsiteX193" fmla="*/ 3239637 w 4114800"/>
              <a:gd name="connsiteY193" fmla="*/ 3239445 h 4114800"/>
              <a:gd name="connsiteX194" fmla="*/ 2708206 w 4114800"/>
              <a:gd name="connsiteY194" fmla="*/ 3597762 h 4114800"/>
              <a:gd name="connsiteX195" fmla="*/ 2057399 w 4114800"/>
              <a:gd name="connsiteY195" fmla="*/ 3729229 h 4114800"/>
              <a:gd name="connsiteX196" fmla="*/ 1406593 w 4114800"/>
              <a:gd name="connsiteY196" fmla="*/ 3597762 h 4114800"/>
              <a:gd name="connsiteX197" fmla="*/ 875162 w 4114800"/>
              <a:gd name="connsiteY197" fmla="*/ 3239445 h 4114800"/>
              <a:gd name="connsiteX198" fmla="*/ 516844 w 4114800"/>
              <a:gd name="connsiteY198" fmla="*/ 2708014 h 4114800"/>
              <a:gd name="connsiteX199" fmla="*/ 385378 w 4114800"/>
              <a:gd name="connsiteY199" fmla="*/ 2057207 h 4114800"/>
              <a:gd name="connsiteX200" fmla="*/ 516844 w 4114800"/>
              <a:gd name="connsiteY200" fmla="*/ 1406401 h 4114800"/>
              <a:gd name="connsiteX201" fmla="*/ 875162 w 4114800"/>
              <a:gd name="connsiteY201" fmla="*/ 874970 h 4114800"/>
              <a:gd name="connsiteX202" fmla="*/ 1406593 w 4114800"/>
              <a:gd name="connsiteY202" fmla="*/ 516652 h 4114800"/>
              <a:gd name="connsiteX203" fmla="*/ 2057399 w 4114800"/>
              <a:gd name="connsiteY203" fmla="*/ 385186 h 4114800"/>
              <a:gd name="connsiteX204" fmla="*/ 2057400 w 4114800"/>
              <a:gd name="connsiteY204" fmla="*/ 232801 h 4114800"/>
              <a:gd name="connsiteX205" fmla="*/ 1347098 w 4114800"/>
              <a:gd name="connsiteY205" fmla="*/ 376166 h 4114800"/>
              <a:gd name="connsiteX206" fmla="*/ 767111 w 4114800"/>
              <a:gd name="connsiteY206" fmla="*/ 767111 h 4114800"/>
              <a:gd name="connsiteX207" fmla="*/ 376166 w 4114800"/>
              <a:gd name="connsiteY207" fmla="*/ 1347098 h 4114800"/>
              <a:gd name="connsiteX208" fmla="*/ 232801 w 4114800"/>
              <a:gd name="connsiteY208" fmla="*/ 2057400 h 4114800"/>
              <a:gd name="connsiteX209" fmla="*/ 376166 w 4114800"/>
              <a:gd name="connsiteY209" fmla="*/ 2767702 h 4114800"/>
              <a:gd name="connsiteX210" fmla="*/ 767111 w 4114800"/>
              <a:gd name="connsiteY210" fmla="*/ 3347689 h 4114800"/>
              <a:gd name="connsiteX211" fmla="*/ 1347098 w 4114800"/>
              <a:gd name="connsiteY211" fmla="*/ 3738634 h 4114800"/>
              <a:gd name="connsiteX212" fmla="*/ 2057400 w 4114800"/>
              <a:gd name="connsiteY212" fmla="*/ 3881999 h 4114800"/>
              <a:gd name="connsiteX213" fmla="*/ 2767702 w 4114800"/>
              <a:gd name="connsiteY213" fmla="*/ 3738634 h 4114800"/>
              <a:gd name="connsiteX214" fmla="*/ 3347689 w 4114800"/>
              <a:gd name="connsiteY214" fmla="*/ 3347689 h 4114800"/>
              <a:gd name="connsiteX215" fmla="*/ 3738634 w 4114800"/>
              <a:gd name="connsiteY215" fmla="*/ 2767702 h 4114800"/>
              <a:gd name="connsiteX216" fmla="*/ 3881999 w 4114800"/>
              <a:gd name="connsiteY216" fmla="*/ 2057400 h 4114800"/>
              <a:gd name="connsiteX217" fmla="*/ 3738634 w 4114800"/>
              <a:gd name="connsiteY217" fmla="*/ 1347098 h 4114800"/>
              <a:gd name="connsiteX218" fmla="*/ 3347689 w 4114800"/>
              <a:gd name="connsiteY218" fmla="*/ 767111 h 4114800"/>
              <a:gd name="connsiteX219" fmla="*/ 2767702 w 4114800"/>
              <a:gd name="connsiteY219" fmla="*/ 376166 h 4114800"/>
              <a:gd name="connsiteX220" fmla="*/ 2057400 w 4114800"/>
              <a:gd name="connsiteY220" fmla="*/ 232801 h 4114800"/>
              <a:gd name="connsiteX221" fmla="*/ 2057400 w 4114800"/>
              <a:gd name="connsiteY221" fmla="*/ 225124 h 4114800"/>
              <a:gd name="connsiteX222" fmla="*/ 2770581 w 4114800"/>
              <a:gd name="connsiteY222" fmla="*/ 369065 h 4114800"/>
              <a:gd name="connsiteX223" fmla="*/ 3353063 w 4114800"/>
              <a:gd name="connsiteY223" fmla="*/ 761737 h 4114800"/>
              <a:gd name="connsiteX224" fmla="*/ 3745735 w 4114800"/>
              <a:gd name="connsiteY224" fmla="*/ 1344219 h 4114800"/>
              <a:gd name="connsiteX225" fmla="*/ 3889676 w 4114800"/>
              <a:gd name="connsiteY225" fmla="*/ 2057400 h 4114800"/>
              <a:gd name="connsiteX226" fmla="*/ 3745735 w 4114800"/>
              <a:gd name="connsiteY226" fmla="*/ 2770581 h 4114800"/>
              <a:gd name="connsiteX227" fmla="*/ 3353063 w 4114800"/>
              <a:gd name="connsiteY227" fmla="*/ 3353063 h 4114800"/>
              <a:gd name="connsiteX228" fmla="*/ 2770581 w 4114800"/>
              <a:gd name="connsiteY228" fmla="*/ 3745735 h 4114800"/>
              <a:gd name="connsiteX229" fmla="*/ 2057400 w 4114800"/>
              <a:gd name="connsiteY229" fmla="*/ 3889676 h 4114800"/>
              <a:gd name="connsiteX230" fmla="*/ 1344219 w 4114800"/>
              <a:gd name="connsiteY230" fmla="*/ 3745735 h 4114800"/>
              <a:gd name="connsiteX231" fmla="*/ 761737 w 4114800"/>
              <a:gd name="connsiteY231" fmla="*/ 3353063 h 4114800"/>
              <a:gd name="connsiteX232" fmla="*/ 369065 w 4114800"/>
              <a:gd name="connsiteY232" fmla="*/ 2770581 h 4114800"/>
              <a:gd name="connsiteX233" fmla="*/ 225124 w 4114800"/>
              <a:gd name="connsiteY233" fmla="*/ 2057400 h 4114800"/>
              <a:gd name="connsiteX234" fmla="*/ 369065 w 4114800"/>
              <a:gd name="connsiteY234" fmla="*/ 1344219 h 4114800"/>
              <a:gd name="connsiteX235" fmla="*/ 761737 w 4114800"/>
              <a:gd name="connsiteY235" fmla="*/ 761737 h 4114800"/>
              <a:gd name="connsiteX236" fmla="*/ 1344219 w 4114800"/>
              <a:gd name="connsiteY236" fmla="*/ 369065 h 4114800"/>
              <a:gd name="connsiteX237" fmla="*/ 2057400 w 4114800"/>
              <a:gd name="connsiteY237" fmla="*/ 225124 h 4114800"/>
              <a:gd name="connsiteX238" fmla="*/ 2057400 w 4114800"/>
              <a:gd name="connsiteY238" fmla="*/ 7677 h 4114800"/>
              <a:gd name="connsiteX239" fmla="*/ 1259582 w 4114800"/>
              <a:gd name="connsiteY239" fmla="*/ 168699 h 4114800"/>
              <a:gd name="connsiteX240" fmla="*/ 911436 w 4114800"/>
              <a:gd name="connsiteY240" fmla="*/ 357742 h 4114800"/>
              <a:gd name="connsiteX241" fmla="*/ 608008 w 4114800"/>
              <a:gd name="connsiteY241" fmla="*/ 608008 h 4114800"/>
              <a:gd name="connsiteX242" fmla="*/ 357742 w 4114800"/>
              <a:gd name="connsiteY242" fmla="*/ 911436 h 4114800"/>
              <a:gd name="connsiteX243" fmla="*/ 168699 w 4114800"/>
              <a:gd name="connsiteY243" fmla="*/ 1259582 h 4114800"/>
              <a:gd name="connsiteX244" fmla="*/ 7677 w 4114800"/>
              <a:gd name="connsiteY244" fmla="*/ 2057400 h 4114800"/>
              <a:gd name="connsiteX245" fmla="*/ 168699 w 4114800"/>
              <a:gd name="connsiteY245" fmla="*/ 2855218 h 4114800"/>
              <a:gd name="connsiteX246" fmla="*/ 357742 w 4114800"/>
              <a:gd name="connsiteY246" fmla="*/ 3203364 h 4114800"/>
              <a:gd name="connsiteX247" fmla="*/ 608008 w 4114800"/>
              <a:gd name="connsiteY247" fmla="*/ 3506792 h 4114800"/>
              <a:gd name="connsiteX248" fmla="*/ 911436 w 4114800"/>
              <a:gd name="connsiteY248" fmla="*/ 3757058 h 4114800"/>
              <a:gd name="connsiteX249" fmla="*/ 1259582 w 4114800"/>
              <a:gd name="connsiteY249" fmla="*/ 3946101 h 4114800"/>
              <a:gd name="connsiteX250" fmla="*/ 2057400 w 4114800"/>
              <a:gd name="connsiteY250" fmla="*/ 4107123 h 4114800"/>
              <a:gd name="connsiteX251" fmla="*/ 2855218 w 4114800"/>
              <a:gd name="connsiteY251" fmla="*/ 3946101 h 4114800"/>
              <a:gd name="connsiteX252" fmla="*/ 3203364 w 4114800"/>
              <a:gd name="connsiteY252" fmla="*/ 3757058 h 4114800"/>
              <a:gd name="connsiteX253" fmla="*/ 3506792 w 4114800"/>
              <a:gd name="connsiteY253" fmla="*/ 3506792 h 4114800"/>
              <a:gd name="connsiteX254" fmla="*/ 3757058 w 4114800"/>
              <a:gd name="connsiteY254" fmla="*/ 3203364 h 4114800"/>
              <a:gd name="connsiteX255" fmla="*/ 3946101 w 4114800"/>
              <a:gd name="connsiteY255" fmla="*/ 2855218 h 4114800"/>
              <a:gd name="connsiteX256" fmla="*/ 4107123 w 4114800"/>
              <a:gd name="connsiteY256" fmla="*/ 2057400 h 4114800"/>
              <a:gd name="connsiteX257" fmla="*/ 3946101 w 4114800"/>
              <a:gd name="connsiteY257" fmla="*/ 1259582 h 4114800"/>
              <a:gd name="connsiteX258" fmla="*/ 3757058 w 4114800"/>
              <a:gd name="connsiteY258" fmla="*/ 911436 h 4114800"/>
              <a:gd name="connsiteX259" fmla="*/ 3506792 w 4114800"/>
              <a:gd name="connsiteY259" fmla="*/ 608008 h 4114800"/>
              <a:gd name="connsiteX260" fmla="*/ 3203364 w 4114800"/>
              <a:gd name="connsiteY260" fmla="*/ 357742 h 4114800"/>
              <a:gd name="connsiteX261" fmla="*/ 2855218 w 4114800"/>
              <a:gd name="connsiteY261" fmla="*/ 168699 h 4114800"/>
              <a:gd name="connsiteX262" fmla="*/ 2057400 w 4114800"/>
              <a:gd name="connsiteY262" fmla="*/ 7677 h 4114800"/>
              <a:gd name="connsiteX263" fmla="*/ 2057400 w 4114800"/>
              <a:gd name="connsiteY263" fmla="*/ 0 h 4114800"/>
              <a:gd name="connsiteX264" fmla="*/ 2858289 w 4114800"/>
              <a:gd name="connsiteY264" fmla="*/ 161598 h 4114800"/>
              <a:gd name="connsiteX265" fmla="*/ 3207778 w 4114800"/>
              <a:gd name="connsiteY265" fmla="*/ 351217 h 4114800"/>
              <a:gd name="connsiteX266" fmla="*/ 3512358 w 4114800"/>
              <a:gd name="connsiteY266" fmla="*/ 602442 h 4114800"/>
              <a:gd name="connsiteX267" fmla="*/ 3763584 w 4114800"/>
              <a:gd name="connsiteY267" fmla="*/ 907022 h 4114800"/>
              <a:gd name="connsiteX268" fmla="*/ 3953202 w 4114800"/>
              <a:gd name="connsiteY268" fmla="*/ 1256511 h 4114800"/>
              <a:gd name="connsiteX269" fmla="*/ 4114800 w 4114800"/>
              <a:gd name="connsiteY269" fmla="*/ 2057400 h 4114800"/>
              <a:gd name="connsiteX270" fmla="*/ 3953202 w 4114800"/>
              <a:gd name="connsiteY270" fmla="*/ 2858289 h 4114800"/>
              <a:gd name="connsiteX271" fmla="*/ 3763584 w 4114800"/>
              <a:gd name="connsiteY271" fmla="*/ 3207778 h 4114800"/>
              <a:gd name="connsiteX272" fmla="*/ 3512358 w 4114800"/>
              <a:gd name="connsiteY272" fmla="*/ 3512358 h 4114800"/>
              <a:gd name="connsiteX273" fmla="*/ 3207778 w 4114800"/>
              <a:gd name="connsiteY273" fmla="*/ 3763584 h 4114800"/>
              <a:gd name="connsiteX274" fmla="*/ 2858289 w 4114800"/>
              <a:gd name="connsiteY274" fmla="*/ 3953202 h 4114800"/>
              <a:gd name="connsiteX275" fmla="*/ 2057400 w 4114800"/>
              <a:gd name="connsiteY275" fmla="*/ 4114800 h 4114800"/>
              <a:gd name="connsiteX276" fmla="*/ 1256511 w 4114800"/>
              <a:gd name="connsiteY276" fmla="*/ 3953202 h 4114800"/>
              <a:gd name="connsiteX277" fmla="*/ 907022 w 4114800"/>
              <a:gd name="connsiteY277" fmla="*/ 3763584 h 4114800"/>
              <a:gd name="connsiteX278" fmla="*/ 602442 w 4114800"/>
              <a:gd name="connsiteY278" fmla="*/ 3512358 h 4114800"/>
              <a:gd name="connsiteX279" fmla="*/ 351217 w 4114800"/>
              <a:gd name="connsiteY279" fmla="*/ 3207778 h 4114800"/>
              <a:gd name="connsiteX280" fmla="*/ 161598 w 4114800"/>
              <a:gd name="connsiteY280" fmla="*/ 2858289 h 4114800"/>
              <a:gd name="connsiteX281" fmla="*/ 0 w 4114800"/>
              <a:gd name="connsiteY281" fmla="*/ 2057400 h 4114800"/>
              <a:gd name="connsiteX282" fmla="*/ 161598 w 4114800"/>
              <a:gd name="connsiteY282" fmla="*/ 1256511 h 4114800"/>
              <a:gd name="connsiteX283" fmla="*/ 351217 w 4114800"/>
              <a:gd name="connsiteY283" fmla="*/ 907022 h 4114800"/>
              <a:gd name="connsiteX284" fmla="*/ 602634 w 4114800"/>
              <a:gd name="connsiteY284" fmla="*/ 602634 h 4114800"/>
              <a:gd name="connsiteX285" fmla="*/ 907214 w 4114800"/>
              <a:gd name="connsiteY285" fmla="*/ 351409 h 4114800"/>
              <a:gd name="connsiteX286" fmla="*/ 1256703 w 4114800"/>
              <a:gd name="connsiteY286" fmla="*/ 161790 h 4114800"/>
              <a:gd name="connsiteX287" fmla="*/ 2057400 w 4114800"/>
              <a:gd name="connsiteY287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4114800" h="4114800">
                <a:moveTo>
                  <a:pt x="2057399" y="1081094"/>
                </a:moveTo>
                <a:cubicBezTo>
                  <a:pt x="1925549" y="1081094"/>
                  <a:pt x="1797729" y="1106811"/>
                  <a:pt x="1677394" y="1157862"/>
                </a:cubicBezTo>
                <a:cubicBezTo>
                  <a:pt x="1561090" y="1206994"/>
                  <a:pt x="1456684" y="1277429"/>
                  <a:pt x="1367057" y="1367057"/>
                </a:cubicBezTo>
                <a:cubicBezTo>
                  <a:pt x="1277429" y="1456684"/>
                  <a:pt x="1206994" y="1561090"/>
                  <a:pt x="1157862" y="1677394"/>
                </a:cubicBezTo>
                <a:cubicBezTo>
                  <a:pt x="1107003" y="1797729"/>
                  <a:pt x="1081094" y="1925549"/>
                  <a:pt x="1081094" y="2057399"/>
                </a:cubicBezTo>
                <a:cubicBezTo>
                  <a:pt x="1081094" y="2189249"/>
                  <a:pt x="1106811" y="2317069"/>
                  <a:pt x="1157862" y="2437404"/>
                </a:cubicBezTo>
                <a:cubicBezTo>
                  <a:pt x="1206994" y="2553708"/>
                  <a:pt x="1277429" y="2658114"/>
                  <a:pt x="1367057" y="2747741"/>
                </a:cubicBezTo>
                <a:cubicBezTo>
                  <a:pt x="1456684" y="2837369"/>
                  <a:pt x="1561090" y="2907804"/>
                  <a:pt x="1677394" y="2956936"/>
                </a:cubicBezTo>
                <a:cubicBezTo>
                  <a:pt x="1797729" y="3007795"/>
                  <a:pt x="1925549" y="3033704"/>
                  <a:pt x="2057399" y="3033704"/>
                </a:cubicBezTo>
                <a:cubicBezTo>
                  <a:pt x="2189249" y="3033704"/>
                  <a:pt x="2317069" y="3007987"/>
                  <a:pt x="2437404" y="2956936"/>
                </a:cubicBezTo>
                <a:cubicBezTo>
                  <a:pt x="2553708" y="2907804"/>
                  <a:pt x="2658114" y="2837369"/>
                  <a:pt x="2747741" y="2747741"/>
                </a:cubicBezTo>
                <a:cubicBezTo>
                  <a:pt x="2837369" y="2658114"/>
                  <a:pt x="2907804" y="2553708"/>
                  <a:pt x="2956936" y="2437404"/>
                </a:cubicBezTo>
                <a:cubicBezTo>
                  <a:pt x="3007795" y="2317069"/>
                  <a:pt x="3033704" y="2189249"/>
                  <a:pt x="3033704" y="2057399"/>
                </a:cubicBezTo>
                <a:cubicBezTo>
                  <a:pt x="3033704" y="1925549"/>
                  <a:pt x="3007987" y="1797729"/>
                  <a:pt x="2956936" y="1677394"/>
                </a:cubicBezTo>
                <a:cubicBezTo>
                  <a:pt x="2907804" y="1561090"/>
                  <a:pt x="2837369" y="1456684"/>
                  <a:pt x="2747741" y="1367057"/>
                </a:cubicBezTo>
                <a:cubicBezTo>
                  <a:pt x="2658114" y="1277429"/>
                  <a:pt x="2553708" y="1206994"/>
                  <a:pt x="2437404" y="1157862"/>
                </a:cubicBezTo>
                <a:cubicBezTo>
                  <a:pt x="2317069" y="1106811"/>
                  <a:pt x="2189249" y="1081094"/>
                  <a:pt x="2057399" y="1081094"/>
                </a:cubicBezTo>
                <a:close/>
                <a:moveTo>
                  <a:pt x="2057399" y="1004325"/>
                </a:moveTo>
                <a:cubicBezTo>
                  <a:pt x="2199613" y="1004325"/>
                  <a:pt x="2337413" y="1032154"/>
                  <a:pt x="2467344" y="1087043"/>
                </a:cubicBezTo>
                <a:cubicBezTo>
                  <a:pt x="2592669" y="1140014"/>
                  <a:pt x="2705327" y="1216015"/>
                  <a:pt x="2802055" y="1312743"/>
                </a:cubicBezTo>
                <a:cubicBezTo>
                  <a:pt x="2898784" y="1409472"/>
                  <a:pt x="2974593" y="1522130"/>
                  <a:pt x="3027755" y="1647455"/>
                </a:cubicBezTo>
                <a:cubicBezTo>
                  <a:pt x="3082644" y="1777385"/>
                  <a:pt x="3110473" y="1915185"/>
                  <a:pt x="3110473" y="2057399"/>
                </a:cubicBezTo>
                <a:cubicBezTo>
                  <a:pt x="3110473" y="2199613"/>
                  <a:pt x="3082644" y="2337413"/>
                  <a:pt x="3027755" y="2467344"/>
                </a:cubicBezTo>
                <a:cubicBezTo>
                  <a:pt x="2974785" y="2592669"/>
                  <a:pt x="2898784" y="2705327"/>
                  <a:pt x="2802055" y="2802055"/>
                </a:cubicBezTo>
                <a:cubicBezTo>
                  <a:pt x="2705327" y="2898784"/>
                  <a:pt x="2592669" y="2974593"/>
                  <a:pt x="2467344" y="3027755"/>
                </a:cubicBezTo>
                <a:cubicBezTo>
                  <a:pt x="2337413" y="3082644"/>
                  <a:pt x="2199613" y="3110473"/>
                  <a:pt x="2057399" y="3110473"/>
                </a:cubicBezTo>
                <a:cubicBezTo>
                  <a:pt x="1915185" y="3110473"/>
                  <a:pt x="1777385" y="3082644"/>
                  <a:pt x="1647455" y="3027755"/>
                </a:cubicBezTo>
                <a:cubicBezTo>
                  <a:pt x="1522130" y="2974785"/>
                  <a:pt x="1409472" y="2898784"/>
                  <a:pt x="1312743" y="2802055"/>
                </a:cubicBezTo>
                <a:cubicBezTo>
                  <a:pt x="1216015" y="2705327"/>
                  <a:pt x="1140206" y="2592669"/>
                  <a:pt x="1087043" y="2467344"/>
                </a:cubicBezTo>
                <a:cubicBezTo>
                  <a:pt x="1032154" y="2337413"/>
                  <a:pt x="1004325" y="2199613"/>
                  <a:pt x="1004325" y="2057399"/>
                </a:cubicBezTo>
                <a:cubicBezTo>
                  <a:pt x="1004325" y="1915185"/>
                  <a:pt x="1032154" y="1777385"/>
                  <a:pt x="1087043" y="1647455"/>
                </a:cubicBezTo>
                <a:cubicBezTo>
                  <a:pt x="1140014" y="1522130"/>
                  <a:pt x="1216015" y="1409472"/>
                  <a:pt x="1312743" y="1312743"/>
                </a:cubicBezTo>
                <a:cubicBezTo>
                  <a:pt x="1409472" y="1216015"/>
                  <a:pt x="1522130" y="1140206"/>
                  <a:pt x="1647455" y="1087043"/>
                </a:cubicBezTo>
                <a:cubicBezTo>
                  <a:pt x="1777385" y="1032154"/>
                  <a:pt x="1915185" y="1004325"/>
                  <a:pt x="2057399" y="1004325"/>
                </a:cubicBezTo>
                <a:close/>
                <a:moveTo>
                  <a:pt x="2057400" y="927749"/>
                </a:moveTo>
                <a:cubicBezTo>
                  <a:pt x="1904822" y="927749"/>
                  <a:pt x="1756851" y="957689"/>
                  <a:pt x="1617707" y="1016609"/>
                </a:cubicBezTo>
                <a:cubicBezTo>
                  <a:pt x="1483170" y="1073418"/>
                  <a:pt x="1362452" y="1154984"/>
                  <a:pt x="1258622" y="1258814"/>
                </a:cubicBezTo>
                <a:cubicBezTo>
                  <a:pt x="1154792" y="1362644"/>
                  <a:pt x="1073418" y="1483362"/>
                  <a:pt x="1016417" y="1617899"/>
                </a:cubicBezTo>
                <a:cubicBezTo>
                  <a:pt x="957497" y="1757234"/>
                  <a:pt x="927557" y="1905014"/>
                  <a:pt x="927557" y="2057592"/>
                </a:cubicBezTo>
                <a:cubicBezTo>
                  <a:pt x="927557" y="2210169"/>
                  <a:pt x="957497" y="2358141"/>
                  <a:pt x="1016417" y="2497284"/>
                </a:cubicBezTo>
                <a:cubicBezTo>
                  <a:pt x="1073226" y="2631821"/>
                  <a:pt x="1154792" y="2752540"/>
                  <a:pt x="1258622" y="2856370"/>
                </a:cubicBezTo>
                <a:cubicBezTo>
                  <a:pt x="1362452" y="2960199"/>
                  <a:pt x="1483170" y="3041574"/>
                  <a:pt x="1617707" y="3098575"/>
                </a:cubicBezTo>
                <a:cubicBezTo>
                  <a:pt x="1757043" y="3157495"/>
                  <a:pt x="1904822" y="3187435"/>
                  <a:pt x="2057400" y="3187435"/>
                </a:cubicBezTo>
                <a:cubicBezTo>
                  <a:pt x="2209978" y="3187435"/>
                  <a:pt x="2357949" y="3157495"/>
                  <a:pt x="2497092" y="3098575"/>
                </a:cubicBezTo>
                <a:cubicBezTo>
                  <a:pt x="2631629" y="3041766"/>
                  <a:pt x="2752348" y="2960199"/>
                  <a:pt x="2856178" y="2856370"/>
                </a:cubicBezTo>
                <a:cubicBezTo>
                  <a:pt x="2960007" y="2752540"/>
                  <a:pt x="3041382" y="2631821"/>
                  <a:pt x="3098383" y="2497284"/>
                </a:cubicBezTo>
                <a:cubicBezTo>
                  <a:pt x="3157303" y="2357949"/>
                  <a:pt x="3187243" y="2210169"/>
                  <a:pt x="3187243" y="2057592"/>
                </a:cubicBezTo>
                <a:cubicBezTo>
                  <a:pt x="3187243" y="1905014"/>
                  <a:pt x="3157303" y="1757043"/>
                  <a:pt x="3098383" y="1617899"/>
                </a:cubicBezTo>
                <a:cubicBezTo>
                  <a:pt x="3041574" y="1483362"/>
                  <a:pt x="2960007" y="1362644"/>
                  <a:pt x="2856178" y="1258814"/>
                </a:cubicBezTo>
                <a:cubicBezTo>
                  <a:pt x="2752348" y="1154984"/>
                  <a:pt x="2631629" y="1073610"/>
                  <a:pt x="2497092" y="1016609"/>
                </a:cubicBezTo>
                <a:cubicBezTo>
                  <a:pt x="2357949" y="957497"/>
                  <a:pt x="2209978" y="927749"/>
                  <a:pt x="2057400" y="927749"/>
                </a:cubicBezTo>
                <a:close/>
                <a:moveTo>
                  <a:pt x="2057400" y="874011"/>
                </a:moveTo>
                <a:cubicBezTo>
                  <a:pt x="2217079" y="874011"/>
                  <a:pt x="2372151" y="905294"/>
                  <a:pt x="2518012" y="967093"/>
                </a:cubicBezTo>
                <a:cubicBezTo>
                  <a:pt x="2658882" y="1026781"/>
                  <a:pt x="2785551" y="1111994"/>
                  <a:pt x="2894178" y="1220622"/>
                </a:cubicBezTo>
                <a:cubicBezTo>
                  <a:pt x="3002806" y="1329249"/>
                  <a:pt x="3088211" y="1455917"/>
                  <a:pt x="3147707" y="1596788"/>
                </a:cubicBezTo>
                <a:cubicBezTo>
                  <a:pt x="3209506" y="1742648"/>
                  <a:pt x="3240789" y="1897721"/>
                  <a:pt x="3240789" y="2057400"/>
                </a:cubicBezTo>
                <a:cubicBezTo>
                  <a:pt x="3240789" y="2217079"/>
                  <a:pt x="3209506" y="2372151"/>
                  <a:pt x="3147707" y="2518012"/>
                </a:cubicBezTo>
                <a:cubicBezTo>
                  <a:pt x="3088019" y="2658882"/>
                  <a:pt x="3002806" y="2785551"/>
                  <a:pt x="2894178" y="2894178"/>
                </a:cubicBezTo>
                <a:cubicBezTo>
                  <a:pt x="2785551" y="3002806"/>
                  <a:pt x="2658882" y="3088211"/>
                  <a:pt x="2518012" y="3147707"/>
                </a:cubicBezTo>
                <a:cubicBezTo>
                  <a:pt x="2372151" y="3209506"/>
                  <a:pt x="2217079" y="3240789"/>
                  <a:pt x="2057400" y="3240789"/>
                </a:cubicBezTo>
                <a:cubicBezTo>
                  <a:pt x="1897721" y="3240789"/>
                  <a:pt x="1742648" y="3209506"/>
                  <a:pt x="1596788" y="3147707"/>
                </a:cubicBezTo>
                <a:cubicBezTo>
                  <a:pt x="1455917" y="3088019"/>
                  <a:pt x="1329249" y="3002806"/>
                  <a:pt x="1220622" y="2894178"/>
                </a:cubicBezTo>
                <a:cubicBezTo>
                  <a:pt x="1111994" y="2785551"/>
                  <a:pt x="1026589" y="2658882"/>
                  <a:pt x="967093" y="2518012"/>
                </a:cubicBezTo>
                <a:cubicBezTo>
                  <a:pt x="905294" y="2372151"/>
                  <a:pt x="874011" y="2217079"/>
                  <a:pt x="874011" y="2057400"/>
                </a:cubicBezTo>
                <a:cubicBezTo>
                  <a:pt x="874011" y="1897721"/>
                  <a:pt x="905294" y="1742648"/>
                  <a:pt x="967093" y="1596788"/>
                </a:cubicBezTo>
                <a:cubicBezTo>
                  <a:pt x="1026781" y="1455917"/>
                  <a:pt x="1111994" y="1329249"/>
                  <a:pt x="1220622" y="1220622"/>
                </a:cubicBezTo>
                <a:cubicBezTo>
                  <a:pt x="1329249" y="1111994"/>
                  <a:pt x="1455917" y="1026589"/>
                  <a:pt x="1596788" y="967093"/>
                </a:cubicBezTo>
                <a:cubicBezTo>
                  <a:pt x="1742648" y="905294"/>
                  <a:pt x="1897721" y="874011"/>
                  <a:pt x="2057400" y="874011"/>
                </a:cubicBezTo>
                <a:close/>
                <a:moveTo>
                  <a:pt x="2057400" y="796859"/>
                </a:moveTo>
                <a:cubicBezTo>
                  <a:pt x="1887165" y="796859"/>
                  <a:pt x="1722113" y="830253"/>
                  <a:pt x="1566656" y="895890"/>
                </a:cubicBezTo>
                <a:cubicBezTo>
                  <a:pt x="1416573" y="959416"/>
                  <a:pt x="1281652" y="1050195"/>
                  <a:pt x="1165924" y="1166116"/>
                </a:cubicBezTo>
                <a:cubicBezTo>
                  <a:pt x="1050195" y="1281845"/>
                  <a:pt x="959224" y="1416765"/>
                  <a:pt x="895698" y="1566848"/>
                </a:cubicBezTo>
                <a:cubicBezTo>
                  <a:pt x="830061" y="1722305"/>
                  <a:pt x="796667" y="1887357"/>
                  <a:pt x="796667" y="2057592"/>
                </a:cubicBezTo>
                <a:cubicBezTo>
                  <a:pt x="796667" y="2227826"/>
                  <a:pt x="830061" y="2392879"/>
                  <a:pt x="895698" y="2548336"/>
                </a:cubicBezTo>
                <a:cubicBezTo>
                  <a:pt x="959224" y="2698418"/>
                  <a:pt x="1050003" y="2833339"/>
                  <a:pt x="1165924" y="2949068"/>
                </a:cubicBezTo>
                <a:cubicBezTo>
                  <a:pt x="1281652" y="3064797"/>
                  <a:pt x="1416573" y="3155768"/>
                  <a:pt x="1566656" y="3219294"/>
                </a:cubicBezTo>
                <a:cubicBezTo>
                  <a:pt x="1722113" y="3284931"/>
                  <a:pt x="1887165" y="3318325"/>
                  <a:pt x="2057400" y="3318325"/>
                </a:cubicBezTo>
                <a:cubicBezTo>
                  <a:pt x="2227634" y="3318325"/>
                  <a:pt x="2392687" y="3284931"/>
                  <a:pt x="2548143" y="3219294"/>
                </a:cubicBezTo>
                <a:cubicBezTo>
                  <a:pt x="2698226" y="3155768"/>
                  <a:pt x="2833147" y="3064989"/>
                  <a:pt x="2948876" y="2949068"/>
                </a:cubicBezTo>
                <a:cubicBezTo>
                  <a:pt x="3064605" y="2833339"/>
                  <a:pt x="3155575" y="2698418"/>
                  <a:pt x="3219102" y="2548336"/>
                </a:cubicBezTo>
                <a:cubicBezTo>
                  <a:pt x="3284739" y="2392879"/>
                  <a:pt x="3318133" y="2227826"/>
                  <a:pt x="3318133" y="2057592"/>
                </a:cubicBezTo>
                <a:cubicBezTo>
                  <a:pt x="3318133" y="1887357"/>
                  <a:pt x="3284739" y="1722305"/>
                  <a:pt x="3219102" y="1566848"/>
                </a:cubicBezTo>
                <a:cubicBezTo>
                  <a:pt x="3155575" y="1416765"/>
                  <a:pt x="3064797" y="1281845"/>
                  <a:pt x="2948876" y="1166116"/>
                </a:cubicBezTo>
                <a:cubicBezTo>
                  <a:pt x="2833147" y="1050387"/>
                  <a:pt x="2698226" y="959416"/>
                  <a:pt x="2548143" y="895890"/>
                </a:cubicBezTo>
                <a:cubicBezTo>
                  <a:pt x="2392687" y="830253"/>
                  <a:pt x="2227634" y="796859"/>
                  <a:pt x="2057400" y="796859"/>
                </a:cubicBezTo>
                <a:close/>
                <a:moveTo>
                  <a:pt x="2057400" y="758858"/>
                </a:moveTo>
                <a:cubicBezTo>
                  <a:pt x="2232816" y="758858"/>
                  <a:pt x="2402859" y="793212"/>
                  <a:pt x="2562921" y="860960"/>
                </a:cubicBezTo>
                <a:cubicBezTo>
                  <a:pt x="2717610" y="926406"/>
                  <a:pt x="2856562" y="1020063"/>
                  <a:pt x="2975745" y="1139247"/>
                </a:cubicBezTo>
                <a:cubicBezTo>
                  <a:pt x="3095120" y="1258622"/>
                  <a:pt x="3188778" y="1397381"/>
                  <a:pt x="3254031" y="1552070"/>
                </a:cubicBezTo>
                <a:cubicBezTo>
                  <a:pt x="3321780" y="1712133"/>
                  <a:pt x="3356134" y="1882367"/>
                  <a:pt x="3356134" y="2057592"/>
                </a:cubicBezTo>
                <a:cubicBezTo>
                  <a:pt x="3356134" y="2233008"/>
                  <a:pt x="3321780" y="2403051"/>
                  <a:pt x="3254031" y="2563113"/>
                </a:cubicBezTo>
                <a:cubicBezTo>
                  <a:pt x="3188586" y="2717802"/>
                  <a:pt x="3094928" y="2856754"/>
                  <a:pt x="2975745" y="2975937"/>
                </a:cubicBezTo>
                <a:cubicBezTo>
                  <a:pt x="2856370" y="3095312"/>
                  <a:pt x="2717610" y="3188970"/>
                  <a:pt x="2562921" y="3254223"/>
                </a:cubicBezTo>
                <a:cubicBezTo>
                  <a:pt x="2402859" y="3321972"/>
                  <a:pt x="2232816" y="3356326"/>
                  <a:pt x="2057400" y="3356326"/>
                </a:cubicBezTo>
                <a:cubicBezTo>
                  <a:pt x="1881983" y="3356326"/>
                  <a:pt x="1711941" y="3321972"/>
                  <a:pt x="1551878" y="3254223"/>
                </a:cubicBezTo>
                <a:cubicBezTo>
                  <a:pt x="1397189" y="3188778"/>
                  <a:pt x="1258238" y="3095120"/>
                  <a:pt x="1139055" y="2975937"/>
                </a:cubicBezTo>
                <a:cubicBezTo>
                  <a:pt x="1019679" y="2856562"/>
                  <a:pt x="926022" y="2717802"/>
                  <a:pt x="860768" y="2563113"/>
                </a:cubicBezTo>
                <a:cubicBezTo>
                  <a:pt x="793020" y="2403051"/>
                  <a:pt x="758666" y="2232816"/>
                  <a:pt x="758666" y="2057592"/>
                </a:cubicBezTo>
                <a:cubicBezTo>
                  <a:pt x="758666" y="1882175"/>
                  <a:pt x="793020" y="1712133"/>
                  <a:pt x="860768" y="1552070"/>
                </a:cubicBezTo>
                <a:cubicBezTo>
                  <a:pt x="926214" y="1397381"/>
                  <a:pt x="1019871" y="1258430"/>
                  <a:pt x="1139055" y="1139247"/>
                </a:cubicBezTo>
                <a:cubicBezTo>
                  <a:pt x="1258430" y="1019871"/>
                  <a:pt x="1397189" y="926214"/>
                  <a:pt x="1551878" y="860960"/>
                </a:cubicBezTo>
                <a:cubicBezTo>
                  <a:pt x="1711941" y="793212"/>
                  <a:pt x="1882175" y="758858"/>
                  <a:pt x="2057400" y="758858"/>
                </a:cubicBezTo>
                <a:close/>
                <a:moveTo>
                  <a:pt x="2057399" y="663280"/>
                </a:moveTo>
                <a:cubicBezTo>
                  <a:pt x="1869124" y="663280"/>
                  <a:pt x="1686607" y="700129"/>
                  <a:pt x="1514645" y="772868"/>
                </a:cubicBezTo>
                <a:cubicBezTo>
                  <a:pt x="1348633" y="843111"/>
                  <a:pt x="1199510" y="943678"/>
                  <a:pt x="1071498" y="1071690"/>
                </a:cubicBezTo>
                <a:cubicBezTo>
                  <a:pt x="943486" y="1199701"/>
                  <a:pt x="842919" y="1348825"/>
                  <a:pt x="772676" y="1514837"/>
                </a:cubicBezTo>
                <a:cubicBezTo>
                  <a:pt x="699938" y="1686799"/>
                  <a:pt x="663089" y="1869316"/>
                  <a:pt x="663089" y="2057591"/>
                </a:cubicBezTo>
                <a:cubicBezTo>
                  <a:pt x="663089" y="2245866"/>
                  <a:pt x="699938" y="2428384"/>
                  <a:pt x="772676" y="2600346"/>
                </a:cubicBezTo>
                <a:cubicBezTo>
                  <a:pt x="842919" y="2766358"/>
                  <a:pt x="943486" y="2915481"/>
                  <a:pt x="1071498" y="3043493"/>
                </a:cubicBezTo>
                <a:cubicBezTo>
                  <a:pt x="1199510" y="3171505"/>
                  <a:pt x="1348633" y="3272071"/>
                  <a:pt x="1514645" y="3342315"/>
                </a:cubicBezTo>
                <a:cubicBezTo>
                  <a:pt x="1686607" y="3415053"/>
                  <a:pt x="1869124" y="3451902"/>
                  <a:pt x="2057399" y="3451902"/>
                </a:cubicBezTo>
                <a:cubicBezTo>
                  <a:pt x="2245674" y="3451902"/>
                  <a:pt x="2428192" y="3415053"/>
                  <a:pt x="2600154" y="3342315"/>
                </a:cubicBezTo>
                <a:cubicBezTo>
                  <a:pt x="2766166" y="3272071"/>
                  <a:pt x="2915289" y="3171505"/>
                  <a:pt x="3043301" y="3043493"/>
                </a:cubicBezTo>
                <a:cubicBezTo>
                  <a:pt x="3171313" y="2915481"/>
                  <a:pt x="3271880" y="2766358"/>
                  <a:pt x="3342123" y="2600346"/>
                </a:cubicBezTo>
                <a:cubicBezTo>
                  <a:pt x="3414861" y="2428384"/>
                  <a:pt x="3451710" y="2245866"/>
                  <a:pt x="3451710" y="2057591"/>
                </a:cubicBezTo>
                <a:cubicBezTo>
                  <a:pt x="3451710" y="1869316"/>
                  <a:pt x="3414861" y="1686799"/>
                  <a:pt x="3342123" y="1514837"/>
                </a:cubicBezTo>
                <a:cubicBezTo>
                  <a:pt x="3271880" y="1348825"/>
                  <a:pt x="3171313" y="1199701"/>
                  <a:pt x="3043301" y="1071690"/>
                </a:cubicBezTo>
                <a:cubicBezTo>
                  <a:pt x="2915289" y="943678"/>
                  <a:pt x="2766166" y="843111"/>
                  <a:pt x="2600154" y="772868"/>
                </a:cubicBezTo>
                <a:cubicBezTo>
                  <a:pt x="2428192" y="700129"/>
                  <a:pt x="2245674" y="663280"/>
                  <a:pt x="2057399" y="663280"/>
                </a:cubicBezTo>
                <a:close/>
                <a:moveTo>
                  <a:pt x="2057399" y="632573"/>
                </a:moveTo>
                <a:cubicBezTo>
                  <a:pt x="2249705" y="632573"/>
                  <a:pt x="2436445" y="670190"/>
                  <a:pt x="2612053" y="744463"/>
                </a:cubicBezTo>
                <a:cubicBezTo>
                  <a:pt x="2781712" y="816242"/>
                  <a:pt x="2934098" y="918920"/>
                  <a:pt x="3064988" y="1049811"/>
                </a:cubicBezTo>
                <a:cubicBezTo>
                  <a:pt x="3195878" y="1180701"/>
                  <a:pt x="3298557" y="1333087"/>
                  <a:pt x="3370335" y="1502746"/>
                </a:cubicBezTo>
                <a:cubicBezTo>
                  <a:pt x="3444609" y="1678354"/>
                  <a:pt x="3482226" y="1865094"/>
                  <a:pt x="3482226" y="2057399"/>
                </a:cubicBezTo>
                <a:cubicBezTo>
                  <a:pt x="3482226" y="2249705"/>
                  <a:pt x="3444609" y="2436445"/>
                  <a:pt x="3370335" y="2612053"/>
                </a:cubicBezTo>
                <a:cubicBezTo>
                  <a:pt x="3298557" y="2781712"/>
                  <a:pt x="3195878" y="2934098"/>
                  <a:pt x="3064988" y="3064988"/>
                </a:cubicBezTo>
                <a:cubicBezTo>
                  <a:pt x="2934098" y="3195878"/>
                  <a:pt x="2781712" y="3298557"/>
                  <a:pt x="2612053" y="3370335"/>
                </a:cubicBezTo>
                <a:cubicBezTo>
                  <a:pt x="2436445" y="3444609"/>
                  <a:pt x="2249705" y="3482226"/>
                  <a:pt x="2057399" y="3482226"/>
                </a:cubicBezTo>
                <a:cubicBezTo>
                  <a:pt x="1865094" y="3482226"/>
                  <a:pt x="1678354" y="3444609"/>
                  <a:pt x="1502746" y="3370335"/>
                </a:cubicBezTo>
                <a:cubicBezTo>
                  <a:pt x="1333087" y="3298557"/>
                  <a:pt x="1180701" y="3195878"/>
                  <a:pt x="1049811" y="3064988"/>
                </a:cubicBezTo>
                <a:cubicBezTo>
                  <a:pt x="918920" y="2934098"/>
                  <a:pt x="816242" y="2781712"/>
                  <a:pt x="744463" y="2612053"/>
                </a:cubicBezTo>
                <a:cubicBezTo>
                  <a:pt x="670190" y="2436445"/>
                  <a:pt x="632573" y="2249705"/>
                  <a:pt x="632573" y="2057399"/>
                </a:cubicBezTo>
                <a:cubicBezTo>
                  <a:pt x="632573" y="1865094"/>
                  <a:pt x="670190" y="1678354"/>
                  <a:pt x="744463" y="1502746"/>
                </a:cubicBezTo>
                <a:cubicBezTo>
                  <a:pt x="816242" y="1333087"/>
                  <a:pt x="918920" y="1180701"/>
                  <a:pt x="1049811" y="1049811"/>
                </a:cubicBezTo>
                <a:cubicBezTo>
                  <a:pt x="1180701" y="918920"/>
                  <a:pt x="1333087" y="816242"/>
                  <a:pt x="1502746" y="744463"/>
                </a:cubicBezTo>
                <a:cubicBezTo>
                  <a:pt x="1678354" y="670190"/>
                  <a:pt x="1865094" y="632573"/>
                  <a:pt x="2057399" y="632573"/>
                </a:cubicBezTo>
                <a:close/>
                <a:moveTo>
                  <a:pt x="2057400" y="536804"/>
                </a:moveTo>
                <a:cubicBezTo>
                  <a:pt x="1852044" y="536804"/>
                  <a:pt x="1653021" y="576916"/>
                  <a:pt x="1465513" y="656372"/>
                </a:cubicBezTo>
                <a:cubicBezTo>
                  <a:pt x="1284531" y="732948"/>
                  <a:pt x="1121782" y="842536"/>
                  <a:pt x="982063" y="982255"/>
                </a:cubicBezTo>
                <a:cubicBezTo>
                  <a:pt x="842536" y="1121782"/>
                  <a:pt x="732756" y="1284339"/>
                  <a:pt x="656180" y="1465513"/>
                </a:cubicBezTo>
                <a:cubicBezTo>
                  <a:pt x="576916" y="1653021"/>
                  <a:pt x="536613" y="1852044"/>
                  <a:pt x="536613" y="2057400"/>
                </a:cubicBezTo>
                <a:cubicBezTo>
                  <a:pt x="536613" y="2262756"/>
                  <a:pt x="576724" y="2461778"/>
                  <a:pt x="656180" y="2649286"/>
                </a:cubicBezTo>
                <a:cubicBezTo>
                  <a:pt x="732756" y="2830268"/>
                  <a:pt x="842344" y="2993018"/>
                  <a:pt x="982063" y="3132737"/>
                </a:cubicBezTo>
                <a:cubicBezTo>
                  <a:pt x="1121782" y="3272456"/>
                  <a:pt x="1284339" y="3382043"/>
                  <a:pt x="1465513" y="3458620"/>
                </a:cubicBezTo>
                <a:cubicBezTo>
                  <a:pt x="1653021" y="3537883"/>
                  <a:pt x="1852044" y="3578187"/>
                  <a:pt x="2057400" y="3578187"/>
                </a:cubicBezTo>
                <a:cubicBezTo>
                  <a:pt x="2262756" y="3578187"/>
                  <a:pt x="2461779" y="3538075"/>
                  <a:pt x="2649286" y="3458620"/>
                </a:cubicBezTo>
                <a:cubicBezTo>
                  <a:pt x="2830268" y="3382043"/>
                  <a:pt x="2993018" y="3272456"/>
                  <a:pt x="3132737" y="3132737"/>
                </a:cubicBezTo>
                <a:cubicBezTo>
                  <a:pt x="3272456" y="2993018"/>
                  <a:pt x="3382043" y="2830460"/>
                  <a:pt x="3458620" y="2649286"/>
                </a:cubicBezTo>
                <a:cubicBezTo>
                  <a:pt x="3537883" y="2461778"/>
                  <a:pt x="3578187" y="2262756"/>
                  <a:pt x="3578187" y="2057400"/>
                </a:cubicBezTo>
                <a:cubicBezTo>
                  <a:pt x="3578187" y="1852044"/>
                  <a:pt x="3538075" y="1653021"/>
                  <a:pt x="3458620" y="1465513"/>
                </a:cubicBezTo>
                <a:cubicBezTo>
                  <a:pt x="3382043" y="1284531"/>
                  <a:pt x="3272456" y="1121782"/>
                  <a:pt x="3132737" y="982063"/>
                </a:cubicBezTo>
                <a:cubicBezTo>
                  <a:pt x="2993018" y="842344"/>
                  <a:pt x="2830460" y="732756"/>
                  <a:pt x="2649286" y="656180"/>
                </a:cubicBezTo>
                <a:cubicBezTo>
                  <a:pt x="2461779" y="576916"/>
                  <a:pt x="2262756" y="536804"/>
                  <a:pt x="2057400" y="536804"/>
                </a:cubicBezTo>
                <a:close/>
                <a:moveTo>
                  <a:pt x="2057400" y="513390"/>
                </a:moveTo>
                <a:cubicBezTo>
                  <a:pt x="2265827" y="513390"/>
                  <a:pt x="2467920" y="554269"/>
                  <a:pt x="2658306" y="634685"/>
                </a:cubicBezTo>
                <a:cubicBezTo>
                  <a:pt x="2842167" y="712413"/>
                  <a:pt x="3007220" y="823727"/>
                  <a:pt x="3149050" y="965557"/>
                </a:cubicBezTo>
                <a:cubicBezTo>
                  <a:pt x="3290880" y="1107388"/>
                  <a:pt x="3402195" y="1272440"/>
                  <a:pt x="3479923" y="1456301"/>
                </a:cubicBezTo>
                <a:cubicBezTo>
                  <a:pt x="3560338" y="1646687"/>
                  <a:pt x="3601218" y="1848781"/>
                  <a:pt x="3601218" y="2057208"/>
                </a:cubicBezTo>
                <a:cubicBezTo>
                  <a:pt x="3601218" y="2265635"/>
                  <a:pt x="3560338" y="2467728"/>
                  <a:pt x="3479923" y="2658114"/>
                </a:cubicBezTo>
                <a:cubicBezTo>
                  <a:pt x="3402195" y="2841975"/>
                  <a:pt x="3290880" y="3007028"/>
                  <a:pt x="3149050" y="3148858"/>
                </a:cubicBezTo>
                <a:cubicBezTo>
                  <a:pt x="3007220" y="3290688"/>
                  <a:pt x="2842167" y="3402003"/>
                  <a:pt x="2658306" y="3479731"/>
                </a:cubicBezTo>
                <a:cubicBezTo>
                  <a:pt x="2467920" y="3560146"/>
                  <a:pt x="2265827" y="3601026"/>
                  <a:pt x="2057400" y="3601026"/>
                </a:cubicBezTo>
                <a:cubicBezTo>
                  <a:pt x="1848973" y="3601026"/>
                  <a:pt x="1646879" y="3560146"/>
                  <a:pt x="1456493" y="3479731"/>
                </a:cubicBezTo>
                <a:cubicBezTo>
                  <a:pt x="1272632" y="3402003"/>
                  <a:pt x="1107579" y="3290688"/>
                  <a:pt x="965749" y="3148858"/>
                </a:cubicBezTo>
                <a:cubicBezTo>
                  <a:pt x="823919" y="3007028"/>
                  <a:pt x="712605" y="2841975"/>
                  <a:pt x="634876" y="2658114"/>
                </a:cubicBezTo>
                <a:cubicBezTo>
                  <a:pt x="554461" y="2467728"/>
                  <a:pt x="513582" y="2265635"/>
                  <a:pt x="513582" y="2057208"/>
                </a:cubicBezTo>
                <a:cubicBezTo>
                  <a:pt x="513582" y="1848781"/>
                  <a:pt x="554461" y="1646687"/>
                  <a:pt x="634876" y="1456301"/>
                </a:cubicBezTo>
                <a:cubicBezTo>
                  <a:pt x="712605" y="1272440"/>
                  <a:pt x="823919" y="1107388"/>
                  <a:pt x="965749" y="965557"/>
                </a:cubicBezTo>
                <a:cubicBezTo>
                  <a:pt x="1107579" y="823727"/>
                  <a:pt x="1272632" y="712413"/>
                  <a:pt x="1456493" y="634685"/>
                </a:cubicBezTo>
                <a:cubicBezTo>
                  <a:pt x="1646879" y="554269"/>
                  <a:pt x="1848973" y="513390"/>
                  <a:pt x="2057400" y="513390"/>
                </a:cubicBezTo>
                <a:close/>
                <a:moveTo>
                  <a:pt x="2057399" y="400924"/>
                </a:moveTo>
                <a:cubicBezTo>
                  <a:pt x="1833811" y="400924"/>
                  <a:pt x="1616939" y="444682"/>
                  <a:pt x="1412735" y="531046"/>
                </a:cubicBezTo>
                <a:cubicBezTo>
                  <a:pt x="1215439" y="614532"/>
                  <a:pt x="1038295" y="733908"/>
                  <a:pt x="886293" y="886102"/>
                </a:cubicBezTo>
                <a:cubicBezTo>
                  <a:pt x="734100" y="1038295"/>
                  <a:pt x="614724" y="1215439"/>
                  <a:pt x="531238" y="1412543"/>
                </a:cubicBezTo>
                <a:cubicBezTo>
                  <a:pt x="444874" y="1616747"/>
                  <a:pt x="401116" y="1833619"/>
                  <a:pt x="401116" y="2057207"/>
                </a:cubicBezTo>
                <a:cubicBezTo>
                  <a:pt x="401116" y="2280796"/>
                  <a:pt x="444874" y="2497668"/>
                  <a:pt x="531238" y="2701872"/>
                </a:cubicBezTo>
                <a:cubicBezTo>
                  <a:pt x="614724" y="2899168"/>
                  <a:pt x="734100" y="3076311"/>
                  <a:pt x="886293" y="3228313"/>
                </a:cubicBezTo>
                <a:cubicBezTo>
                  <a:pt x="1038487" y="3380507"/>
                  <a:pt x="1215631" y="3499882"/>
                  <a:pt x="1412735" y="3583368"/>
                </a:cubicBezTo>
                <a:cubicBezTo>
                  <a:pt x="1616939" y="3669733"/>
                  <a:pt x="1833811" y="3713491"/>
                  <a:pt x="2057399" y="3713491"/>
                </a:cubicBezTo>
                <a:cubicBezTo>
                  <a:pt x="2280988" y="3713491"/>
                  <a:pt x="2497860" y="3669733"/>
                  <a:pt x="2702064" y="3583368"/>
                </a:cubicBezTo>
                <a:cubicBezTo>
                  <a:pt x="2899360" y="3499882"/>
                  <a:pt x="3076503" y="3380507"/>
                  <a:pt x="3228505" y="3228313"/>
                </a:cubicBezTo>
                <a:cubicBezTo>
                  <a:pt x="3380699" y="3076120"/>
                  <a:pt x="3500074" y="2898976"/>
                  <a:pt x="3583560" y="2701872"/>
                </a:cubicBezTo>
                <a:cubicBezTo>
                  <a:pt x="3669925" y="2497668"/>
                  <a:pt x="3713683" y="2280796"/>
                  <a:pt x="3713683" y="2057207"/>
                </a:cubicBezTo>
                <a:cubicBezTo>
                  <a:pt x="3713683" y="1833619"/>
                  <a:pt x="3669925" y="1616747"/>
                  <a:pt x="3583560" y="1412543"/>
                </a:cubicBezTo>
                <a:cubicBezTo>
                  <a:pt x="3500074" y="1215247"/>
                  <a:pt x="3380699" y="1038104"/>
                  <a:pt x="3228505" y="886102"/>
                </a:cubicBezTo>
                <a:cubicBezTo>
                  <a:pt x="3076312" y="733908"/>
                  <a:pt x="2899168" y="614532"/>
                  <a:pt x="2702064" y="531046"/>
                </a:cubicBezTo>
                <a:cubicBezTo>
                  <a:pt x="2497860" y="444682"/>
                  <a:pt x="2280988" y="400924"/>
                  <a:pt x="2057399" y="400924"/>
                </a:cubicBezTo>
                <a:close/>
                <a:moveTo>
                  <a:pt x="2057399" y="385186"/>
                </a:moveTo>
                <a:cubicBezTo>
                  <a:pt x="2283099" y="385186"/>
                  <a:pt x="2502082" y="429328"/>
                  <a:pt x="2708206" y="516652"/>
                </a:cubicBezTo>
                <a:cubicBezTo>
                  <a:pt x="2907229" y="600906"/>
                  <a:pt x="3086099" y="721433"/>
                  <a:pt x="3239637" y="874970"/>
                </a:cubicBezTo>
                <a:cubicBezTo>
                  <a:pt x="3393174" y="1028507"/>
                  <a:pt x="3513701" y="1207378"/>
                  <a:pt x="3597954" y="1406401"/>
                </a:cubicBezTo>
                <a:cubicBezTo>
                  <a:pt x="3685087" y="1612525"/>
                  <a:pt x="3729421" y="1831508"/>
                  <a:pt x="3729421" y="2057207"/>
                </a:cubicBezTo>
                <a:cubicBezTo>
                  <a:pt x="3729421" y="2282907"/>
                  <a:pt x="3685279" y="2501890"/>
                  <a:pt x="3597954" y="2708014"/>
                </a:cubicBezTo>
                <a:cubicBezTo>
                  <a:pt x="3513701" y="2907036"/>
                  <a:pt x="3393174" y="3085908"/>
                  <a:pt x="3239637" y="3239445"/>
                </a:cubicBezTo>
                <a:cubicBezTo>
                  <a:pt x="3086099" y="3392982"/>
                  <a:pt x="2907229" y="3513509"/>
                  <a:pt x="2708206" y="3597762"/>
                </a:cubicBezTo>
                <a:cubicBezTo>
                  <a:pt x="2502082" y="3684895"/>
                  <a:pt x="2283099" y="3729229"/>
                  <a:pt x="2057399" y="3729229"/>
                </a:cubicBezTo>
                <a:cubicBezTo>
                  <a:pt x="1831700" y="3729229"/>
                  <a:pt x="1612717" y="3685087"/>
                  <a:pt x="1406593" y="3597762"/>
                </a:cubicBezTo>
                <a:cubicBezTo>
                  <a:pt x="1207570" y="3513509"/>
                  <a:pt x="1028699" y="3392982"/>
                  <a:pt x="875162" y="3239445"/>
                </a:cubicBezTo>
                <a:cubicBezTo>
                  <a:pt x="721625" y="3085908"/>
                  <a:pt x="601098" y="2907036"/>
                  <a:pt x="516844" y="2708014"/>
                </a:cubicBezTo>
                <a:cubicBezTo>
                  <a:pt x="429712" y="2501890"/>
                  <a:pt x="385378" y="2282907"/>
                  <a:pt x="385378" y="2057207"/>
                </a:cubicBezTo>
                <a:cubicBezTo>
                  <a:pt x="385378" y="1831508"/>
                  <a:pt x="429520" y="1612525"/>
                  <a:pt x="516844" y="1406401"/>
                </a:cubicBezTo>
                <a:cubicBezTo>
                  <a:pt x="601098" y="1207378"/>
                  <a:pt x="721625" y="1028507"/>
                  <a:pt x="875162" y="874970"/>
                </a:cubicBezTo>
                <a:cubicBezTo>
                  <a:pt x="1028699" y="721433"/>
                  <a:pt x="1207570" y="600906"/>
                  <a:pt x="1406593" y="516652"/>
                </a:cubicBezTo>
                <a:cubicBezTo>
                  <a:pt x="1612717" y="429520"/>
                  <a:pt x="1831700" y="385186"/>
                  <a:pt x="2057399" y="385186"/>
                </a:cubicBezTo>
                <a:close/>
                <a:moveTo>
                  <a:pt x="2057400" y="232801"/>
                </a:moveTo>
                <a:cubicBezTo>
                  <a:pt x="1811165" y="232801"/>
                  <a:pt x="1572030" y="280973"/>
                  <a:pt x="1347098" y="376166"/>
                </a:cubicBezTo>
                <a:cubicBezTo>
                  <a:pt x="1129843" y="468097"/>
                  <a:pt x="934658" y="599563"/>
                  <a:pt x="767111" y="767111"/>
                </a:cubicBezTo>
                <a:cubicBezTo>
                  <a:pt x="599563" y="934658"/>
                  <a:pt x="467905" y="1129843"/>
                  <a:pt x="376166" y="1347098"/>
                </a:cubicBezTo>
                <a:cubicBezTo>
                  <a:pt x="280973" y="1572030"/>
                  <a:pt x="232801" y="1810973"/>
                  <a:pt x="232801" y="2057400"/>
                </a:cubicBezTo>
                <a:cubicBezTo>
                  <a:pt x="232801" y="2303636"/>
                  <a:pt x="280973" y="2542770"/>
                  <a:pt x="376166" y="2767702"/>
                </a:cubicBezTo>
                <a:cubicBezTo>
                  <a:pt x="468097" y="2984957"/>
                  <a:pt x="599563" y="3180142"/>
                  <a:pt x="767111" y="3347689"/>
                </a:cubicBezTo>
                <a:cubicBezTo>
                  <a:pt x="934658" y="3515237"/>
                  <a:pt x="1129843" y="3646895"/>
                  <a:pt x="1347098" y="3738634"/>
                </a:cubicBezTo>
                <a:cubicBezTo>
                  <a:pt x="1572030" y="3833827"/>
                  <a:pt x="1810973" y="3881999"/>
                  <a:pt x="2057400" y="3881999"/>
                </a:cubicBezTo>
                <a:cubicBezTo>
                  <a:pt x="2303636" y="3881999"/>
                  <a:pt x="2542770" y="3833827"/>
                  <a:pt x="2767702" y="3738634"/>
                </a:cubicBezTo>
                <a:cubicBezTo>
                  <a:pt x="2984957" y="3646703"/>
                  <a:pt x="3180142" y="3515237"/>
                  <a:pt x="3347689" y="3347689"/>
                </a:cubicBezTo>
                <a:cubicBezTo>
                  <a:pt x="3515237" y="3180142"/>
                  <a:pt x="3646895" y="2984957"/>
                  <a:pt x="3738634" y="2767702"/>
                </a:cubicBezTo>
                <a:cubicBezTo>
                  <a:pt x="3833827" y="2542770"/>
                  <a:pt x="3881999" y="2303827"/>
                  <a:pt x="3881999" y="2057400"/>
                </a:cubicBezTo>
                <a:cubicBezTo>
                  <a:pt x="3881999" y="1811165"/>
                  <a:pt x="3833827" y="1572030"/>
                  <a:pt x="3738634" y="1347098"/>
                </a:cubicBezTo>
                <a:cubicBezTo>
                  <a:pt x="3646703" y="1129843"/>
                  <a:pt x="3515237" y="934658"/>
                  <a:pt x="3347689" y="767111"/>
                </a:cubicBezTo>
                <a:cubicBezTo>
                  <a:pt x="3180142" y="599563"/>
                  <a:pt x="2984957" y="467905"/>
                  <a:pt x="2767702" y="376166"/>
                </a:cubicBezTo>
                <a:cubicBezTo>
                  <a:pt x="2542770" y="280973"/>
                  <a:pt x="2303636" y="232801"/>
                  <a:pt x="2057400" y="232801"/>
                </a:cubicBezTo>
                <a:close/>
                <a:moveTo>
                  <a:pt x="2057400" y="225124"/>
                </a:moveTo>
                <a:cubicBezTo>
                  <a:pt x="2304787" y="225124"/>
                  <a:pt x="2544689" y="273488"/>
                  <a:pt x="2770581" y="369065"/>
                </a:cubicBezTo>
                <a:cubicBezTo>
                  <a:pt x="2988796" y="461380"/>
                  <a:pt x="3184748" y="593422"/>
                  <a:pt x="3353063" y="761737"/>
                </a:cubicBezTo>
                <a:cubicBezTo>
                  <a:pt x="3521378" y="930052"/>
                  <a:pt x="3653420" y="1126004"/>
                  <a:pt x="3745735" y="1344219"/>
                </a:cubicBezTo>
                <a:cubicBezTo>
                  <a:pt x="3841312" y="1570111"/>
                  <a:pt x="3889676" y="1810013"/>
                  <a:pt x="3889676" y="2057400"/>
                </a:cubicBezTo>
                <a:cubicBezTo>
                  <a:pt x="3889676" y="2304787"/>
                  <a:pt x="3841312" y="2544689"/>
                  <a:pt x="3745735" y="2770581"/>
                </a:cubicBezTo>
                <a:cubicBezTo>
                  <a:pt x="3653420" y="2988796"/>
                  <a:pt x="3521378" y="3184748"/>
                  <a:pt x="3353063" y="3353063"/>
                </a:cubicBezTo>
                <a:cubicBezTo>
                  <a:pt x="3184748" y="3521378"/>
                  <a:pt x="2988796" y="3653420"/>
                  <a:pt x="2770581" y="3745735"/>
                </a:cubicBezTo>
                <a:cubicBezTo>
                  <a:pt x="2544689" y="3841312"/>
                  <a:pt x="2304787" y="3889676"/>
                  <a:pt x="2057400" y="3889676"/>
                </a:cubicBezTo>
                <a:cubicBezTo>
                  <a:pt x="1810013" y="3889676"/>
                  <a:pt x="1570111" y="3841312"/>
                  <a:pt x="1344219" y="3745735"/>
                </a:cubicBezTo>
                <a:cubicBezTo>
                  <a:pt x="1126004" y="3653420"/>
                  <a:pt x="930052" y="3521378"/>
                  <a:pt x="761737" y="3353063"/>
                </a:cubicBezTo>
                <a:cubicBezTo>
                  <a:pt x="593422" y="3184748"/>
                  <a:pt x="461380" y="2988796"/>
                  <a:pt x="369065" y="2770581"/>
                </a:cubicBezTo>
                <a:cubicBezTo>
                  <a:pt x="273488" y="2544689"/>
                  <a:pt x="225124" y="2304787"/>
                  <a:pt x="225124" y="2057400"/>
                </a:cubicBezTo>
                <a:cubicBezTo>
                  <a:pt x="225124" y="1810013"/>
                  <a:pt x="273488" y="1570111"/>
                  <a:pt x="369065" y="1344219"/>
                </a:cubicBezTo>
                <a:cubicBezTo>
                  <a:pt x="461380" y="1126004"/>
                  <a:pt x="593422" y="930052"/>
                  <a:pt x="761737" y="761737"/>
                </a:cubicBezTo>
                <a:cubicBezTo>
                  <a:pt x="930052" y="593422"/>
                  <a:pt x="1126004" y="461380"/>
                  <a:pt x="1344219" y="369065"/>
                </a:cubicBezTo>
                <a:cubicBezTo>
                  <a:pt x="1570111" y="273488"/>
                  <a:pt x="1810013" y="225124"/>
                  <a:pt x="2057400" y="225124"/>
                </a:cubicBezTo>
                <a:close/>
                <a:moveTo>
                  <a:pt x="2057400" y="7677"/>
                </a:moveTo>
                <a:cubicBezTo>
                  <a:pt x="1780649" y="7677"/>
                  <a:pt x="1512343" y="61799"/>
                  <a:pt x="1259582" y="168699"/>
                </a:cubicBezTo>
                <a:cubicBezTo>
                  <a:pt x="1138095" y="220134"/>
                  <a:pt x="1021023" y="283660"/>
                  <a:pt x="911436" y="357742"/>
                </a:cubicBezTo>
                <a:cubicBezTo>
                  <a:pt x="802808" y="431056"/>
                  <a:pt x="700898" y="515310"/>
                  <a:pt x="608008" y="608008"/>
                </a:cubicBezTo>
                <a:cubicBezTo>
                  <a:pt x="515310" y="700706"/>
                  <a:pt x="431056" y="802808"/>
                  <a:pt x="357742" y="911436"/>
                </a:cubicBezTo>
                <a:cubicBezTo>
                  <a:pt x="283660" y="1021023"/>
                  <a:pt x="220134" y="1138095"/>
                  <a:pt x="168699" y="1259582"/>
                </a:cubicBezTo>
                <a:cubicBezTo>
                  <a:pt x="61799" y="1512343"/>
                  <a:pt x="7677" y="1780649"/>
                  <a:pt x="7677" y="2057400"/>
                </a:cubicBezTo>
                <a:cubicBezTo>
                  <a:pt x="7677" y="2334151"/>
                  <a:pt x="61799" y="2602458"/>
                  <a:pt x="168699" y="2855218"/>
                </a:cubicBezTo>
                <a:cubicBezTo>
                  <a:pt x="220134" y="2976705"/>
                  <a:pt x="283660" y="3093777"/>
                  <a:pt x="357742" y="3203364"/>
                </a:cubicBezTo>
                <a:cubicBezTo>
                  <a:pt x="431056" y="3311992"/>
                  <a:pt x="515310" y="3413902"/>
                  <a:pt x="608008" y="3506792"/>
                </a:cubicBezTo>
                <a:cubicBezTo>
                  <a:pt x="700706" y="3599491"/>
                  <a:pt x="802808" y="3683744"/>
                  <a:pt x="911436" y="3757058"/>
                </a:cubicBezTo>
                <a:cubicBezTo>
                  <a:pt x="1021023" y="3831140"/>
                  <a:pt x="1138095" y="3894666"/>
                  <a:pt x="1259582" y="3946101"/>
                </a:cubicBezTo>
                <a:cubicBezTo>
                  <a:pt x="1512343" y="4053001"/>
                  <a:pt x="1780649" y="4107123"/>
                  <a:pt x="2057400" y="4107123"/>
                </a:cubicBezTo>
                <a:cubicBezTo>
                  <a:pt x="2334151" y="4107123"/>
                  <a:pt x="2602458" y="4053001"/>
                  <a:pt x="2855218" y="3946101"/>
                </a:cubicBezTo>
                <a:cubicBezTo>
                  <a:pt x="2976705" y="3894666"/>
                  <a:pt x="3093777" y="3831140"/>
                  <a:pt x="3203364" y="3757058"/>
                </a:cubicBezTo>
                <a:cubicBezTo>
                  <a:pt x="3311992" y="3683744"/>
                  <a:pt x="3413902" y="3599491"/>
                  <a:pt x="3506792" y="3506792"/>
                </a:cubicBezTo>
                <a:cubicBezTo>
                  <a:pt x="3599491" y="3414094"/>
                  <a:pt x="3683744" y="3311992"/>
                  <a:pt x="3757058" y="3203364"/>
                </a:cubicBezTo>
                <a:cubicBezTo>
                  <a:pt x="3831140" y="3093777"/>
                  <a:pt x="3894666" y="2976705"/>
                  <a:pt x="3946101" y="2855218"/>
                </a:cubicBezTo>
                <a:cubicBezTo>
                  <a:pt x="4053001" y="2602458"/>
                  <a:pt x="4107123" y="2334151"/>
                  <a:pt x="4107123" y="2057400"/>
                </a:cubicBezTo>
                <a:cubicBezTo>
                  <a:pt x="4107123" y="1780649"/>
                  <a:pt x="4053001" y="1512343"/>
                  <a:pt x="3946101" y="1259582"/>
                </a:cubicBezTo>
                <a:cubicBezTo>
                  <a:pt x="3894666" y="1138095"/>
                  <a:pt x="3831140" y="1021023"/>
                  <a:pt x="3757058" y="911436"/>
                </a:cubicBezTo>
                <a:cubicBezTo>
                  <a:pt x="3683744" y="802808"/>
                  <a:pt x="3599491" y="700898"/>
                  <a:pt x="3506792" y="608008"/>
                </a:cubicBezTo>
                <a:cubicBezTo>
                  <a:pt x="3414094" y="515310"/>
                  <a:pt x="3311992" y="431056"/>
                  <a:pt x="3203364" y="357742"/>
                </a:cubicBezTo>
                <a:cubicBezTo>
                  <a:pt x="3093777" y="283660"/>
                  <a:pt x="2976705" y="220134"/>
                  <a:pt x="2855218" y="168699"/>
                </a:cubicBezTo>
                <a:cubicBezTo>
                  <a:pt x="2602458" y="61799"/>
                  <a:pt x="2334151" y="7677"/>
                  <a:pt x="2057400" y="7677"/>
                </a:cubicBezTo>
                <a:close/>
                <a:moveTo>
                  <a:pt x="2057400" y="0"/>
                </a:moveTo>
                <a:cubicBezTo>
                  <a:pt x="2335111" y="0"/>
                  <a:pt x="2604569" y="54314"/>
                  <a:pt x="2858289" y="161598"/>
                </a:cubicBezTo>
                <a:cubicBezTo>
                  <a:pt x="2980159" y="213225"/>
                  <a:pt x="3097807" y="276943"/>
                  <a:pt x="3207778" y="351217"/>
                </a:cubicBezTo>
                <a:cubicBezTo>
                  <a:pt x="3316790" y="424723"/>
                  <a:pt x="3419084" y="509360"/>
                  <a:pt x="3512358" y="602442"/>
                </a:cubicBezTo>
                <a:cubicBezTo>
                  <a:pt x="3605440" y="695524"/>
                  <a:pt x="3690077" y="798010"/>
                  <a:pt x="3763584" y="907022"/>
                </a:cubicBezTo>
                <a:cubicBezTo>
                  <a:pt x="3837857" y="1016993"/>
                  <a:pt x="3901767" y="1134641"/>
                  <a:pt x="3953202" y="1256511"/>
                </a:cubicBezTo>
                <a:cubicBezTo>
                  <a:pt x="4060486" y="1510232"/>
                  <a:pt x="4114800" y="1779689"/>
                  <a:pt x="4114800" y="2057400"/>
                </a:cubicBezTo>
                <a:cubicBezTo>
                  <a:pt x="4114800" y="2335111"/>
                  <a:pt x="4060486" y="2604569"/>
                  <a:pt x="3953202" y="2858289"/>
                </a:cubicBezTo>
                <a:cubicBezTo>
                  <a:pt x="3901575" y="2980159"/>
                  <a:pt x="3837857" y="3097807"/>
                  <a:pt x="3763584" y="3207778"/>
                </a:cubicBezTo>
                <a:cubicBezTo>
                  <a:pt x="3690077" y="3316790"/>
                  <a:pt x="3605440" y="3419084"/>
                  <a:pt x="3512358" y="3512358"/>
                </a:cubicBezTo>
                <a:cubicBezTo>
                  <a:pt x="3419276" y="3605440"/>
                  <a:pt x="3316790" y="3690077"/>
                  <a:pt x="3207778" y="3763584"/>
                </a:cubicBezTo>
                <a:cubicBezTo>
                  <a:pt x="3097807" y="3837857"/>
                  <a:pt x="2980159" y="3901767"/>
                  <a:pt x="2858289" y="3953202"/>
                </a:cubicBezTo>
                <a:cubicBezTo>
                  <a:pt x="2604569" y="4060486"/>
                  <a:pt x="2335111" y="4114800"/>
                  <a:pt x="2057400" y="4114800"/>
                </a:cubicBezTo>
                <a:cubicBezTo>
                  <a:pt x="1779689" y="4114800"/>
                  <a:pt x="1510232" y="4060486"/>
                  <a:pt x="1256511" y="3953202"/>
                </a:cubicBezTo>
                <a:cubicBezTo>
                  <a:pt x="1134641" y="3901575"/>
                  <a:pt x="1016993" y="3837857"/>
                  <a:pt x="907022" y="3763584"/>
                </a:cubicBezTo>
                <a:cubicBezTo>
                  <a:pt x="798010" y="3690077"/>
                  <a:pt x="695716" y="3605440"/>
                  <a:pt x="602442" y="3512358"/>
                </a:cubicBezTo>
                <a:cubicBezTo>
                  <a:pt x="509360" y="3419276"/>
                  <a:pt x="424723" y="3316790"/>
                  <a:pt x="351217" y="3207778"/>
                </a:cubicBezTo>
                <a:cubicBezTo>
                  <a:pt x="276943" y="3097807"/>
                  <a:pt x="213033" y="2980159"/>
                  <a:pt x="161598" y="2858289"/>
                </a:cubicBezTo>
                <a:cubicBezTo>
                  <a:pt x="54314" y="2604569"/>
                  <a:pt x="0" y="2335111"/>
                  <a:pt x="0" y="2057400"/>
                </a:cubicBezTo>
                <a:cubicBezTo>
                  <a:pt x="0" y="1779689"/>
                  <a:pt x="54314" y="1510232"/>
                  <a:pt x="161598" y="1256511"/>
                </a:cubicBezTo>
                <a:cubicBezTo>
                  <a:pt x="213225" y="1134641"/>
                  <a:pt x="276943" y="1016993"/>
                  <a:pt x="351217" y="907022"/>
                </a:cubicBezTo>
                <a:cubicBezTo>
                  <a:pt x="424915" y="798202"/>
                  <a:pt x="509552" y="695716"/>
                  <a:pt x="602634" y="602634"/>
                </a:cubicBezTo>
                <a:cubicBezTo>
                  <a:pt x="695716" y="509552"/>
                  <a:pt x="798202" y="424915"/>
                  <a:pt x="907214" y="351409"/>
                </a:cubicBezTo>
                <a:cubicBezTo>
                  <a:pt x="1017185" y="277135"/>
                  <a:pt x="1134833" y="213225"/>
                  <a:pt x="1256703" y="161790"/>
                </a:cubicBezTo>
                <a:cubicBezTo>
                  <a:pt x="1510232" y="54314"/>
                  <a:pt x="1779689" y="0"/>
                  <a:pt x="20574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39000">
                <a:schemeClr val="bg1"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="" xmlns:a16="http://schemas.microsoft.com/office/drawing/2014/main" id="{30249577-8D0D-4546-806C-61BECC2E35D5}"/>
              </a:ext>
            </a:extLst>
          </p:cNvPr>
          <p:cNvSpPr/>
          <p:nvPr userDrawn="1"/>
        </p:nvSpPr>
        <p:spPr>
          <a:xfrm>
            <a:off x="4277316" y="1789590"/>
            <a:ext cx="3327010" cy="3327010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="" xmlns:a16="http://schemas.microsoft.com/office/drawing/2014/main" id="{583BB414-152A-AF45-A142-B68FFB1790D4}"/>
              </a:ext>
            </a:extLst>
          </p:cNvPr>
          <p:cNvSpPr/>
          <p:nvPr userDrawn="1"/>
        </p:nvSpPr>
        <p:spPr>
          <a:xfrm rot="5400000">
            <a:off x="4277316" y="1789590"/>
            <a:ext cx="3327010" cy="3327010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="" xmlns:a16="http://schemas.microsoft.com/office/drawing/2014/main" id="{BCE3A24B-CCEB-2F4E-9480-48BBE9B2E14D}"/>
              </a:ext>
            </a:extLst>
          </p:cNvPr>
          <p:cNvSpPr/>
          <p:nvPr userDrawn="1"/>
        </p:nvSpPr>
        <p:spPr>
          <a:xfrm rot="5400000">
            <a:off x="3490016" y="1002288"/>
            <a:ext cx="4901612" cy="4901612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="" xmlns:a16="http://schemas.microsoft.com/office/drawing/2014/main" id="{11520568-38F2-0C4B-9ED7-C12B53C00378}"/>
              </a:ext>
            </a:extLst>
          </p:cNvPr>
          <p:cNvSpPr/>
          <p:nvPr userDrawn="1"/>
        </p:nvSpPr>
        <p:spPr>
          <a:xfrm rot="10800000">
            <a:off x="3490016" y="1002288"/>
            <a:ext cx="4901612" cy="4901612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1a">
            <a:extLst>
              <a:ext uri="{FF2B5EF4-FFF2-40B4-BE49-F238E27FC236}">
                <a16:creationId xmlns="" xmlns:a16="http://schemas.microsoft.com/office/drawing/2014/main" id="{19E6F05B-8FA1-D143-A989-09A83CC868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629" y="1145690"/>
            <a:ext cx="2758233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3b">
            <a:extLst>
              <a:ext uri="{FF2B5EF4-FFF2-40B4-BE49-F238E27FC236}">
                <a16:creationId xmlns="" xmlns:a16="http://schemas.microsoft.com/office/drawing/2014/main" id="{ED2BFAB3-482F-9F4E-9104-AF2EEF190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45" y="2326412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3a">
            <a:extLst>
              <a:ext uri="{FF2B5EF4-FFF2-40B4-BE49-F238E27FC236}">
                <a16:creationId xmlns="" xmlns:a16="http://schemas.microsoft.com/office/drawing/2014/main" id="{9B82EF70-A5B6-4C4D-B8C6-804C71F91F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445" y="3504258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4a">
            <a:extLst>
              <a:ext uri="{FF2B5EF4-FFF2-40B4-BE49-F238E27FC236}">
                <a16:creationId xmlns="" xmlns:a16="http://schemas.microsoft.com/office/drawing/2014/main" id="{466FAD3A-8A89-154E-AFE8-8E01414C80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219" y="4677803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4">
            <a:extLst>
              <a:ext uri="{FF2B5EF4-FFF2-40B4-BE49-F238E27FC236}">
                <a16:creationId xmlns="" xmlns:a16="http://schemas.microsoft.com/office/drawing/2014/main" id="{C3B055E3-3C30-9F44-B714-27B4F16135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7315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3">
            <a:extLst>
              <a:ext uri="{FF2B5EF4-FFF2-40B4-BE49-F238E27FC236}">
                <a16:creationId xmlns="" xmlns:a16="http://schemas.microsoft.com/office/drawing/2014/main" id="{D4B70921-2F62-064B-9FAF-3C494F967E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0541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2">
            <a:extLst>
              <a:ext uri="{FF2B5EF4-FFF2-40B4-BE49-F238E27FC236}">
                <a16:creationId xmlns="" xmlns:a16="http://schemas.microsoft.com/office/drawing/2014/main" id="{9E22F628-F6CF-7747-BC40-A70AD1608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0541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1" name="1">
            <a:extLst>
              <a:ext uri="{FF2B5EF4-FFF2-40B4-BE49-F238E27FC236}">
                <a16:creationId xmlns="" xmlns:a16="http://schemas.microsoft.com/office/drawing/2014/main" id="{A420BA04-1483-EE4D-942C-3CA1D2DAE4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332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1a">
            <a:extLst>
              <a:ext uri="{FF2B5EF4-FFF2-40B4-BE49-F238E27FC236}">
                <a16:creationId xmlns="" xmlns:a16="http://schemas.microsoft.com/office/drawing/2014/main" id="{DD7A7972-B771-F041-96AD-75C791AD08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5721" y="1145690"/>
            <a:ext cx="2758233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3b">
            <a:extLst>
              <a:ext uri="{FF2B5EF4-FFF2-40B4-BE49-F238E27FC236}">
                <a16:creationId xmlns="" xmlns:a16="http://schemas.microsoft.com/office/drawing/2014/main" id="{6D3C812E-816F-4A46-831D-BCFFF9CABC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2394" y="2326412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3a">
            <a:extLst>
              <a:ext uri="{FF2B5EF4-FFF2-40B4-BE49-F238E27FC236}">
                <a16:creationId xmlns="" xmlns:a16="http://schemas.microsoft.com/office/drawing/2014/main" id="{BE8CD02A-3778-4B49-A460-13D35063B4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394" y="3504258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4a">
            <a:extLst>
              <a:ext uri="{FF2B5EF4-FFF2-40B4-BE49-F238E27FC236}">
                <a16:creationId xmlns="" xmlns:a16="http://schemas.microsoft.com/office/drawing/2014/main" id="{F0DE6985-5452-314D-B616-35E902A450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2311" y="4677803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4">
            <a:extLst>
              <a:ext uri="{FF2B5EF4-FFF2-40B4-BE49-F238E27FC236}">
                <a16:creationId xmlns="" xmlns:a16="http://schemas.microsoft.com/office/drawing/2014/main" id="{471EB496-C590-904B-A46C-3C73099F8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8832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7" name="3">
            <a:extLst>
              <a:ext uri="{FF2B5EF4-FFF2-40B4-BE49-F238E27FC236}">
                <a16:creationId xmlns="" xmlns:a16="http://schemas.microsoft.com/office/drawing/2014/main" id="{31A09A42-8B08-6D45-8DDF-7709E62BC7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915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2">
            <a:extLst>
              <a:ext uri="{FF2B5EF4-FFF2-40B4-BE49-F238E27FC236}">
                <a16:creationId xmlns="" xmlns:a16="http://schemas.microsoft.com/office/drawing/2014/main" id="{E397AD2C-EF48-2844-AC41-BC52D2D64B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915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9" name="1">
            <a:extLst>
              <a:ext uri="{FF2B5EF4-FFF2-40B4-BE49-F238E27FC236}">
                <a16:creationId xmlns="" xmlns:a16="http://schemas.microsoft.com/office/drawing/2014/main" id="{6F2D56D9-62F7-CB41-AF06-134C9B3DB7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9849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0" name="1">
            <a:extLst>
              <a:ext uri="{FF2B5EF4-FFF2-40B4-BE49-F238E27FC236}">
                <a16:creationId xmlns="" xmlns:a16="http://schemas.microsoft.com/office/drawing/2014/main" id="{B4545B59-620C-F94B-BFB0-C47D83D26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892" y="1980198"/>
            <a:ext cx="2843858" cy="2897604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accent6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Headline or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158321F-29A1-D349-9B34-1565A3E7BA4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1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ld Bullets">
    <p:bg>
      <p:bgPr>
        <a:gradFill>
          <a:gsLst>
            <a:gs pos="100000">
              <a:schemeClr val="accent1"/>
            </a:gs>
            <a:gs pos="6000">
              <a:schemeClr val="accent1">
                <a:alpha val="54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2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0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898F1C4-6B3E-2C4D-B4F4-8C51CE79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0BE56F-C08B-CA49-BE06-50A56CF35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880" y="1123950"/>
            <a:ext cx="11577320" cy="5083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1A2A58-6796-1642-B9E4-E3AE69DF5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1344"/>
            <a:ext cx="4114800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5CDE7F-5128-FD47-B491-4CA204B1C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4075" y="6561831"/>
            <a:ext cx="2743200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="" xmlns:a16="http://schemas.microsoft.com/office/drawing/2014/main" id="{DCA2BFAC-24D0-D640-9F55-1CCC341DD7FC}"/>
              </a:ext>
            </a:extLst>
          </p:cNvPr>
          <p:cNvSpPr/>
          <p:nvPr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9834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49" r:id="rId2"/>
    <p:sldLayoutId id="2147483776" r:id="rId3"/>
    <p:sldLayoutId id="2147483777" r:id="rId4"/>
    <p:sldLayoutId id="2147483759" r:id="rId5"/>
    <p:sldLayoutId id="2147483762" r:id="rId6"/>
    <p:sldLayoutId id="2147483768" r:id="rId7"/>
    <p:sldLayoutId id="2147483795" r:id="rId8"/>
    <p:sldLayoutId id="214748379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DE389D88-5AEF-C8B1-6428-5EC91E83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8B04404E-5A2D-B808-13B5-EE21711FC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6" r="20483" b="11468"/>
          <a:stretch/>
        </p:blipFill>
        <p:spPr bwMode="auto">
          <a:xfrm>
            <a:off x="0" y="1"/>
            <a:ext cx="5672667" cy="5809114"/>
          </a:xfrm>
          <a:custGeom>
            <a:avLst/>
            <a:gdLst>
              <a:gd name="connsiteX0" fmla="*/ 0 w 6696917"/>
              <a:gd name="connsiteY0" fmla="*/ 0 h 6858001"/>
              <a:gd name="connsiteX1" fmla="*/ 6692901 w 6696917"/>
              <a:gd name="connsiteY1" fmla="*/ 0 h 6858001"/>
              <a:gd name="connsiteX2" fmla="*/ 6696917 w 6696917"/>
              <a:gd name="connsiteY2" fmla="*/ 158865 h 6858001"/>
              <a:gd name="connsiteX3" fmla="*/ 0 w 6696917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917" h="6858001">
                <a:moveTo>
                  <a:pt x="0" y="0"/>
                </a:moveTo>
                <a:lnTo>
                  <a:pt x="6692901" y="0"/>
                </a:lnTo>
                <a:lnTo>
                  <a:pt x="6696917" y="158865"/>
                </a:lnTo>
                <a:cubicBezTo>
                  <a:pt x="6696917" y="3858696"/>
                  <a:pt x="3698605" y="6858001"/>
                  <a:pt x="0" y="685800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08" y="5907085"/>
            <a:ext cx="28590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7609113" y="1881052"/>
            <a:ext cx="191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Korvaa logo oman kerhosi logolla </a:t>
            </a:r>
            <a:endParaRPr lang="fi-FI" dirty="0"/>
          </a:p>
        </p:txBody>
      </p:sp>
      <p:cxnSp>
        <p:nvCxnSpPr>
          <p:cNvPr id="6" name="Suora nuoliyhdysviiva 5"/>
          <p:cNvCxnSpPr/>
          <p:nvPr/>
        </p:nvCxnSpPr>
        <p:spPr>
          <a:xfrm>
            <a:off x="8352064" y="2527382"/>
            <a:ext cx="187777" cy="377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iruutu 6"/>
          <p:cNvSpPr txBox="1"/>
          <p:nvPr/>
        </p:nvSpPr>
        <p:spPr>
          <a:xfrm>
            <a:off x="3028951" y="4700982"/>
            <a:ext cx="3020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Voit vaihtaa kuvan </a:t>
            </a:r>
          </a:p>
          <a:p>
            <a:r>
              <a:rPr lang="fi-FI" dirty="0" smtClean="0"/>
              <a:t>- Napauta hiiren oikeaa kuvan päällä       Muuta kuva</a:t>
            </a:r>
            <a:endParaRPr lang="fi-FI" dirty="0"/>
          </a:p>
        </p:txBody>
      </p:sp>
      <p:cxnSp>
        <p:nvCxnSpPr>
          <p:cNvPr id="12" name="Suora nuoliyhdysviiva 11"/>
          <p:cNvCxnSpPr/>
          <p:nvPr/>
        </p:nvCxnSpPr>
        <p:spPr>
          <a:xfrm>
            <a:off x="3687235" y="5453743"/>
            <a:ext cx="30207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72" y="2798420"/>
            <a:ext cx="3346338" cy="155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20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DFACA1-C03F-E44F-8E3B-444436078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0922EB5B-026A-ED47-96A3-20DA6BA2EAB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2B085FF-E9C9-3B46-8584-1346950B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/>
          <a:p>
            <a:pPr lvl="0"/>
            <a:fld id="{71D00C28-2252-7A46-BDE1-23546EACCE2C}" type="slidenum">
              <a:rPr lang="en-US" noProof="0" smtClean="0"/>
              <a:pPr lvl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276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3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5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253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9" name="Dian numeron paikkamerkki 18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4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1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18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kstin paikkamerkki 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8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isällön paikkamerkki 6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930204"/>
      </p:ext>
    </p:extLst>
  </p:cSld>
  <p:clrMapOvr>
    <a:masterClrMapping/>
  </p:clrMapOvr>
</p:sld>
</file>

<file path=ppt/theme/theme1.xml><?xml version="1.0" encoding="utf-8"?>
<a:theme xmlns:a="http://schemas.openxmlformats.org/drawingml/2006/main" name="Zonta">
  <a:themeElements>
    <a:clrScheme name="Zonta">
      <a:dk1>
        <a:srgbClr val="000000"/>
      </a:dk1>
      <a:lt1>
        <a:srgbClr val="FFFFFF"/>
      </a:lt1>
      <a:dk2>
        <a:srgbClr val="812325"/>
      </a:dk2>
      <a:lt2>
        <a:srgbClr val="A8A9A8"/>
      </a:lt2>
      <a:accent1>
        <a:srgbClr val="F8C96D"/>
      </a:accent1>
      <a:accent2>
        <a:srgbClr val="CE3364"/>
      </a:accent2>
      <a:accent3>
        <a:srgbClr val="00BBD4"/>
      </a:accent3>
      <a:accent4>
        <a:srgbClr val="946FAD"/>
      </a:accent4>
      <a:accent5>
        <a:srgbClr val="E3822F"/>
      </a:accent5>
      <a:accent6>
        <a:srgbClr val="005E72"/>
      </a:accent6>
      <a:hlink>
        <a:srgbClr val="1160AA"/>
      </a:hlink>
      <a:folHlink>
        <a:srgbClr val="8023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0" i="0" dirty="0">
            <a:solidFill>
              <a:schemeClr val="tx1"/>
            </a:solidFill>
            <a:latin typeface="Lato" panose="020F0502020204030203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Words>26</Words>
  <Application>Microsoft Office PowerPoint</Application>
  <PresentationFormat>Mukautettu</PresentationFormat>
  <Paragraphs>13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Lato</vt:lpstr>
      <vt:lpstr>Lato Black</vt:lpstr>
      <vt:lpstr>Times New Roman</vt:lpstr>
      <vt:lpstr>Zonta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Johnston</dc:creator>
  <cp:lastModifiedBy>Mariitta Saastamoinen</cp:lastModifiedBy>
  <cp:revision>86</cp:revision>
  <dcterms:created xsi:type="dcterms:W3CDTF">2020-09-22T18:13:06Z</dcterms:created>
  <dcterms:modified xsi:type="dcterms:W3CDTF">2024-03-25T15:40:41Z</dcterms:modified>
</cp:coreProperties>
</file>