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2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na Junttila" userId="d9e89081-e3c1-41da-bf7d-39c11aa07afe" providerId="ADAL" clId="{887AA5E7-C2FE-4851-92A4-B316404921D2}"/>
    <pc:docChg chg="custSel modSld">
      <pc:chgData name="Taina Junttila" userId="d9e89081-e3c1-41da-bf7d-39c11aa07afe" providerId="ADAL" clId="{887AA5E7-C2FE-4851-92A4-B316404921D2}" dt="2023-10-16T10:12:33.624" v="344" actId="20577"/>
      <pc:docMkLst>
        <pc:docMk/>
      </pc:docMkLst>
      <pc:sldChg chg="modSp mod">
        <pc:chgData name="Taina Junttila" userId="d9e89081-e3c1-41da-bf7d-39c11aa07afe" providerId="ADAL" clId="{887AA5E7-C2FE-4851-92A4-B316404921D2}" dt="2023-10-16T10:12:33.624" v="344" actId="20577"/>
        <pc:sldMkLst>
          <pc:docMk/>
          <pc:sldMk cId="2285915675" sldId="392"/>
        </pc:sldMkLst>
        <pc:spChg chg="mod">
          <ac:chgData name="Taina Junttila" userId="d9e89081-e3c1-41da-bf7d-39c11aa07afe" providerId="ADAL" clId="{887AA5E7-C2FE-4851-92A4-B316404921D2}" dt="2023-10-15T16:12:36.723" v="3" actId="27636"/>
          <ac:spMkLst>
            <pc:docMk/>
            <pc:sldMk cId="2285915675" sldId="392"/>
            <ac:spMk id="2" creationId="{59827701-2BDE-48F6-BDC0-D3D04ECD609C}"/>
          </ac:spMkLst>
        </pc:spChg>
        <pc:spChg chg="mod">
          <ac:chgData name="Taina Junttila" userId="d9e89081-e3c1-41da-bf7d-39c11aa07afe" providerId="ADAL" clId="{887AA5E7-C2FE-4851-92A4-B316404921D2}" dt="2023-10-16T10:12:33.624" v="344" actId="20577"/>
          <ac:spMkLst>
            <pc:docMk/>
            <pc:sldMk cId="2285915675" sldId="392"/>
            <ac:spMk id="3" creationId="{7D2B3E16-7A3C-4A12-8BD1-1EE6F1B1E9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541D-8348-98CF-8064-8566F4392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C720-C01B-E0D4-5DCA-8D1A572E7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8B8AE-14A7-361A-E521-0B6E4799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F52AF-3277-B9B2-C031-7CB100E2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3F897-1951-788D-E88C-A3578B66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48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6F60-5D10-1E86-0890-AC14E7A5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99EC5-4A2A-114E-EB7D-853BF1097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FDF2-1BFC-9BD9-BD78-7D872FD4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9FF8B-1C65-B911-1087-C82F9137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DCC6E-68EA-DCF6-A1A8-AF77F822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24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ADB77-9FAE-418A-379B-C59AD1E07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2EBB5-C4A9-A8A4-36BE-36189E57A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24964-714B-5C68-797B-C89D7544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B2C71-B20C-B458-3BDD-47A36A04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F32E-1446-BB7E-DFD9-85C6CE17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575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7101"/>
          <a:stretch/>
        </p:blipFill>
        <p:spPr>
          <a:xfrm>
            <a:off x="0" y="0"/>
            <a:ext cx="1572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3" y="4678855"/>
            <a:ext cx="11476036" cy="640036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tx1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942" y="5340460"/>
            <a:ext cx="11476036" cy="5365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000000"/>
                </a:solidFill>
                <a:latin typeface="+mj-lt"/>
                <a:cs typeface="La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66695" y="676275"/>
            <a:ext cx="5742516" cy="35575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district/club </a:t>
            </a:r>
            <a:br>
              <a:rPr lang="en-US"/>
            </a:br>
            <a:r>
              <a:rPr lang="en-US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68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A4245FC-CDED-42D9-89C2-EEDC8DEF08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29985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A4245FC-CDED-42D9-89C2-EEDC8DEF0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7"/>
          <a:stretch/>
        </p:blipFill>
        <p:spPr>
          <a:xfrm>
            <a:off x="0" y="0"/>
            <a:ext cx="101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5664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00201"/>
            <a:ext cx="105664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340"/>
            <a:ext cx="28448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363201" y="5622926"/>
            <a:ext cx="1488017" cy="1025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112162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8FD9-0F0F-839D-EC8E-B1E74C9D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7F690-0777-0771-3E3C-F999FA905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E612E-C3ED-4992-F69A-54758EE1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14920-1EB3-3B9D-F3E4-A606FEE2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C720F-7CC7-E564-0102-06F6D320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75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C183-5090-3727-4E4B-0D8780C4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C4737-FD78-315A-7C60-DEC2DDDC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19DCF-DE19-1BB6-599A-B5E0E0E8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01DCF-53C8-1453-0496-7BAEE765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0AE5C-E88B-5924-B47B-4013810A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38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A050C-220D-F206-3BB3-C9B66E24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DD0A7-7B12-C994-29CB-71E4AD3C2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47134-06C9-72BE-395B-DE05A7512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C020-B189-56BA-C737-1C660B63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49982-B882-0263-DF84-2B2906E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30CBB-D319-BB9F-5996-C3CC10E3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1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830B-B07B-DA8B-FA22-4E89110E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7D887-6B3B-A071-8F2A-BB9F4A007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807BB-AA10-7BAF-06A0-B18B6762A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BAB0A-BA37-E048-3BA8-E17EBD2DF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D903C-EA30-054A-862A-C5C3DD8A3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772A5-4246-7C0E-1517-6BFADE95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69E51-3F81-716C-73EE-A8439E77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01BA9-76E9-7218-F82F-4718152F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69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9BB-096D-10D2-6B36-FD92E4AE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83662-C18D-A87B-5B66-414CE4B9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67E66-DE9E-5983-43B7-85E778BA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442DA-2701-4972-D386-9A4202CF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24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29570-76A2-0076-093F-7C6536EC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04111-8019-5CF7-2DBF-B0F7976D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6FBEF-34A7-4283-41AA-74163C54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74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B6A7-FC67-4DD5-1096-659E4EF2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515AA-73FE-F510-23CE-69544406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6B2D9-F627-148B-46BC-CC8B34931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A3D83-2128-DF75-BD35-507CC5CC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8BC50-C3C3-2E6C-0F3B-893F3C65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D2DA8-D652-9699-47B8-2C3AB572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94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E643-1625-35DD-CAED-F279CE33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E3577-D870-50F6-EFA7-98319E760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14877-8E1C-CC80-1914-ACE1C96FE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D87A6-7699-0BE3-F1B8-D6E922DA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891FB-05C7-487E-BCA3-18857FA7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D9DC2-39B6-FD30-DCD4-02F61EA4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3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0F14E-4C98-7723-80D1-320C2EB1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58E3A-9287-8FBB-B2A3-04CCECFBA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7C4F7-B36E-87F5-C1CD-046CD1580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51DD-65DC-401D-BB89-9024692CE7A2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E258-F5ED-51EF-096E-285F1CCBB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3D5C-1172-6FC4-E121-D78B4FE4E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BFD9-93DB-44B9-9E39-59EA3454B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0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7701-2BDE-48F6-BDC0-D3D04ECD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Työpajan ” Mitä kerhot voivat tehdä digitaalisen häirinnän ja –väkivallan ennalta ehkäisemiseksi” tuotoksia 7.10.2023 Z-NOT ja </a:t>
            </a:r>
            <a:r>
              <a:rPr lang="fi-FI" sz="2800"/>
              <a:t>palvelutoimikunta  </a:t>
            </a:r>
            <a:endParaRPr lang="fi-FI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B3E16-7A3C-4A12-8BD1-1EE6F1B1E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Kerhot ovat ottaneet yhteyttä erilaisiin toimijoihin: koulut, järjestöt, 4-H, seurakunta, Plan, Mannerheimin Lastensuojeluliitto, kunta, Nuorisovaltuusto, 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Walkers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Tyttöjen Talo, rikosuhripäivystys, sosiaalitoimi, paikalliset aktiiviset somettajat. 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Zontat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eivät ole asiantuntijoita eivätkä sisällön tuottajia, vaan aktiivisena tukena järjestämässä esim. tilaisuuksia, koulutusta tai someviestintää em. tahojen kanssa</a:t>
            </a:r>
          </a:p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Tietoa ja asennemuutoksia lisääviä ennaltaehkäiseviä kampanjoita, jotka ovat säännöllisiä ja suunnitelmallisia esim. vuosittain kohdennettuna koulujen 8-9 luokkalaisille ja em. 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</a:rPr>
              <a:t>Yhteistyötahojen kanssa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Tilaisuuksiin tarvitaan rekvisiittaa kuten esim. heijastimia, tarroja, 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TikTok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-videoita. Nimenomaan omaa 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Zonta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-rekvisiittaa tarvitaan. 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TikTok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–vaikuttajan löytäminen ja yhteistyö videoiden tuottamiseen.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kumimoji="0" lang="fi-FI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Isovanhemmat ja vanhemmat tarvitsevat enemmän tietoa, joten esim. vanhempainiltoihin </a:t>
            </a:r>
            <a:r>
              <a:rPr kumimoji="0" lang="fi-FI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zontien</a:t>
            </a:r>
            <a:r>
              <a:rPr kumimoji="0" lang="fi-FI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hankkimia asiantuntijoita yhteistyöverkostoista kts. yllä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Koulussa oppilaille järjestetyssä tilaisuudessa täydessä varustuksessa ollut naispoliisi oli saanut hyvin oppilaiden huomion asialle</a:t>
            </a:r>
          </a:p>
          <a:p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Alue 1:n kerhot järjestävät yhdessä tapahtuman, jossa esitetään väkivaltaa käsittelevä lyhyt dokumenttielokuva ja sen jälkeen on asiantuntijapaneeli keskustelemassa aiheesta</a:t>
            </a:r>
          </a:p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Anne Pätilän webinaaritallenteen hyödyntäminen tilaisuuksissa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Zontat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voivat itse olla hyvänä esimerkkinä ja turvallisena aikuisena somessa</a:t>
            </a:r>
          </a:p>
          <a:p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Pohdittavaksi: Häirinnän kohteena oleville tytöille rikosprosessiin joutuminen on raskasta, miten voisimme heitä auttaa?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  <p:pic>
        <p:nvPicPr>
          <p:cNvPr id="7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555EB697-2EDC-4C1B-9A4D-EB6CEF7B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86" b="6786"/>
          <a:stretch>
            <a:fillRect/>
          </a:stretch>
        </p:blipFill>
        <p:spPr>
          <a:xfrm>
            <a:off x="10736120" y="5458686"/>
            <a:ext cx="1116013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15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218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think-cell Slide</vt:lpstr>
      <vt:lpstr>Työpajan ” Mitä kerhot voivat tehdä digitaalisen häirinnän ja –väkivallan ennalta ehkäisemiseksi” tuotoksia 7.10.2023 Z-NOT ja palvelutoimikunta  </vt:lpstr>
    </vt:vector>
  </TitlesOfParts>
  <Company>OAMK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Työpajan ” Mitä kerhot voivat tehdä digitaalisen häirinnän ja –väkivallan ennalta ehkäisemiseksi” tuotoksia 7.10.2023 Z-NOT ja palvelutoimikunta 1/2 </dc:title>
  <dc:creator>Taina Junttila</dc:creator>
  <cp:lastModifiedBy>Taina Junttila</cp:lastModifiedBy>
  <cp:revision>1</cp:revision>
  <dcterms:created xsi:type="dcterms:W3CDTF">2023-10-15T15:41:42Z</dcterms:created>
  <dcterms:modified xsi:type="dcterms:W3CDTF">2023-10-16T10:12:39Z</dcterms:modified>
</cp:coreProperties>
</file>