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9BC9"/>
    <a:srgbClr val="6AA6C8"/>
    <a:srgbClr val="639CCF"/>
    <a:srgbClr val="5789DB"/>
    <a:srgbClr val="000000"/>
    <a:srgbClr val="F3CFAF"/>
    <a:srgbClr val="E184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280BE-BFAE-4EE9-85EE-5B25B053F2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EF440-CBA8-4190-BBA9-C02D487E5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B5ED-1238-4F42-A1AE-58F3B4A1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F14E74-D831-4289-B2A5-C5147B03C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A1C88-FCAF-4194-9E21-769E00E2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056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C2F4-5FC3-4C95-A49A-3634375D9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EA916E-7C4C-4D73-885D-34F6ADD05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9D39BF-91A9-4212-847C-DBFA80780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FAF86-EE2D-4D60-A59B-58CE0EA99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5EF64B-E616-41D5-8A99-CD38045B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49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39B837-4860-47E2-9103-03561D2FB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240E1-9860-4389-8BFC-4F4DEF11D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B5BB6-F902-440F-85EE-D9562B4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CEEBF-DBF8-4E0F-8D0D-EE09FE1E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4EAA4-EB99-4B02-9AA3-E8CCD1C37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100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9717-2B7A-4A29-B45A-A4EAEB377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8AE99-BFEE-4AB2-90A5-798F682CA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ECCC0-B919-4EEA-8E65-6468BECF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4E177-C43B-44CD-81AA-C5D0EF24E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B42F7-265D-4D7E-AB80-6632EE1A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75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4D69-FE82-4B50-B637-73063BCEB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B833-4FBE-4ADB-90AB-48DC2C597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4437A-FF0E-4BC5-8A3B-6882F919B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8B6EC-F3B7-4FC4-A6E4-1D44B9D7A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98F51-D5E0-40D8-B580-3C16D2B5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176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A6CB-B6BA-4180-B820-5176F29B6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F07E8-E419-454D-A061-5561ECC84E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C28D8D-501E-4295-A27B-43EBA803A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F7F8E0-EFA9-4D3F-81A1-B4AB08A1A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D3E919-A8FA-4749-A521-B19F1587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3A5010-CA50-48CE-A747-02F0463DC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7413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C4BF4-18BF-4653-A916-F9FDFF3861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03E09-F7B7-4CD3-B032-F93A66D7E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9CA72-4DAE-455D-A2CE-AD5029334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C122DF-9309-424D-9AF2-7C076F162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52CE20-38F7-451D-8F68-2F46A0410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EB745F-9D60-4892-A489-FE1E8B090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628EB5-92E0-4825-AB9F-DADA02709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3FF467-2054-4D22-894F-E0C5491C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840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A1FC-126C-4BCD-AC3F-BDF7ADF8D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D1F266-99CD-4B03-B3B4-CDAF0F85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9F8FCE-DF74-4B95-A42E-2D2DDE47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49C1E5-1EE3-4128-89C2-C9047168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324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DC8DC-3F65-4402-8BFE-4226DC17A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8232D8-8C49-4442-A157-FB14C044B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0ACC7-18C9-434C-93A4-74ABF3393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3829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E407-20E6-4511-A9A7-0EEF44EFD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17FAB-923D-4720-A141-3A8BA0462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3341E-6A68-4264-B535-89B1A1864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120EBE-079E-470C-BFAF-10B86FB0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BD346-47C9-4747-BA77-196D9437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1E8B1-59E0-45B8-B8B3-5C33D222D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8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03FC-2228-48AF-BA22-41AC3D590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242B2E-E30F-4DE9-B597-4FB5BD9C4F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D3040F-E736-4839-AF93-45D9B3682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3B915B-D3DD-4027-A385-4818EF1B2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A5794-FE7C-45D1-9ED1-E309803CB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07CF-AD5C-45E4-BEAD-EC253C0F7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6446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6E800-96A2-455C-B7CF-5578F9C7D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9C030-734D-4D95-B0CF-F3BA6810E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9C3D4-973A-41D1-B3D7-B07D1FF1F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CF2A-EF98-4756-A893-4BA4366BD00D}" type="datetimeFigureOut">
              <a:rPr lang="fi-FI" smtClean="0"/>
              <a:t>10.9.2023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8C118-F47E-4B4D-9E32-C2E44414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55BC6-0F5D-42FB-A321-40536035D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83120-5678-468B-BBF4-B81FCEF83C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435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7E1FD8-3DAD-4313-854C-0D485DB871A5}"/>
              </a:ext>
            </a:extLst>
          </p:cNvPr>
          <p:cNvSpPr/>
          <p:nvPr/>
        </p:nvSpPr>
        <p:spPr>
          <a:xfrm>
            <a:off x="1860354" y="499018"/>
            <a:ext cx="6131625" cy="585996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2ACA2F-ACE3-4198-8F4C-0FDEFAFCEE3D}"/>
              </a:ext>
            </a:extLst>
          </p:cNvPr>
          <p:cNvSpPr/>
          <p:nvPr/>
        </p:nvSpPr>
        <p:spPr>
          <a:xfrm>
            <a:off x="3383219" y="5746348"/>
            <a:ext cx="4300920" cy="2923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fi-FI" sz="1300" i="1">
                <a:latin typeface="Lato"/>
                <a:cs typeface="Arial" panose="020B0604020202020204" pitchFamily="34" charset="0"/>
              </a:rPr>
              <a:t>&lt;titteli&gt; &lt;nimi&gt;, &lt;titteli&gt;</a:t>
            </a:r>
            <a:endParaRPr lang="fi-FI" sz="1300" i="1">
              <a:latin typeface="Lato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605F43-0A68-48CF-9A63-CB304E849445}"/>
              </a:ext>
            </a:extLst>
          </p:cNvPr>
          <p:cNvSpPr/>
          <p:nvPr/>
        </p:nvSpPr>
        <p:spPr>
          <a:xfrm>
            <a:off x="3075381" y="619209"/>
            <a:ext cx="4916598" cy="1222872"/>
          </a:xfrm>
          <a:prstGeom prst="rect">
            <a:avLst/>
          </a:prstGeom>
          <a:noFill/>
          <a:ln>
            <a:noFill/>
          </a:ln>
        </p:spPr>
        <p:txBody>
          <a:bodyPr wrap="square">
            <a:noAutofit/>
          </a:bodyPr>
          <a:lstStyle/>
          <a:p>
            <a:pPr algn="ctr"/>
            <a:r>
              <a:rPr lang="fi-FI" sz="3200" b="1" dirty="0">
                <a:latin typeface="Lato"/>
                <a:cs typeface="Arial" panose="020B0604020202020204" pitchFamily="34" charset="0"/>
              </a:rPr>
              <a:t>Minäkin sanon </a:t>
            </a:r>
            <a:r>
              <a:rPr lang="fi-FI" sz="4000" b="1" dirty="0">
                <a:solidFill>
                  <a:schemeClr val="accent2"/>
                </a:solidFill>
                <a:latin typeface="Lato"/>
                <a:cs typeface="Arial" panose="020B0604020202020204" pitchFamily="34" charset="0"/>
              </a:rPr>
              <a:t>EI</a:t>
            </a:r>
            <a:r>
              <a:rPr lang="fi-FI" sz="3200" b="1" dirty="0">
                <a:latin typeface="Lato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i-FI" sz="2400" b="1" dirty="0">
                <a:latin typeface="Lato"/>
                <a:cs typeface="Arial" panose="020B0604020202020204" pitchFamily="34" charset="0"/>
              </a:rPr>
              <a:t>naisiin kohdistuvalle väkivallalle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F1A7AE2-47F4-4A6D-808D-2CC6DE72E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462114" y="2821487"/>
            <a:ext cx="5859964" cy="121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</TotalTime>
  <Words>15</Words>
  <Application>Microsoft Macintosh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Ovaska, Johanna (Nokia - FI/Espoo)</dc:creator>
  <cp:lastModifiedBy>Tarja Hammarberg</cp:lastModifiedBy>
  <cp:revision>119</cp:revision>
  <dcterms:created xsi:type="dcterms:W3CDTF">2020-10-15T07:17:32Z</dcterms:created>
  <dcterms:modified xsi:type="dcterms:W3CDTF">2023-09-10T19:19:52Z</dcterms:modified>
</cp:coreProperties>
</file>