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81" r:id="rId3"/>
    <p:sldId id="282" r:id="rId4"/>
    <p:sldId id="283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18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280BE-BFAE-4EE9-85EE-5B25B053F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8EF440-CBA8-4190-BBA9-C02D487E5C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EB5ED-1238-4F42-A1AE-58F3B4A1D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CF2A-EF98-4756-A893-4BA4366BD00D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14E74-D831-4289-B2A5-C5147B03C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A1C88-FCAF-4194-9E21-769E00E2B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0562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7C2F4-5FC3-4C95-A49A-3634375D9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EA916E-7C4C-4D73-885D-34F6ADD053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D39BF-91A9-4212-847C-DBFA80780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CF2A-EF98-4756-A893-4BA4366BD00D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FAF86-EE2D-4D60-A59B-58CE0EA99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EF64B-E616-41D5-8A99-CD38045B5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249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39B837-4860-47E2-9103-03561D2FB4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9240E1-9860-4389-8BFC-4F4DEF11DB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B5BB6-F902-440F-85EE-D9562B4C2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CF2A-EF98-4756-A893-4BA4366BD00D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CEEBF-DBF8-4E0F-8D0D-EE09FE1EC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4EAA4-EB99-4B02-9AA3-E8CCD1C37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1004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59717-2B7A-4A29-B45A-A4EAEB377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8AE99-BFEE-4AB2-90A5-798F682CA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ECCC0-B919-4EEA-8E65-6468BECF2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CF2A-EF98-4756-A893-4BA4366BD00D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4E177-C43B-44CD-81AA-C5D0EF24E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B42F7-265D-4D7E-AB80-6632EE1AE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175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14D69-FE82-4B50-B637-73063BCEB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B833-4FBE-4ADB-90AB-48DC2C597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4437A-FF0E-4BC5-8A3B-6882F919B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CF2A-EF98-4756-A893-4BA4366BD00D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8B6EC-F3B7-4FC4-A6E4-1D44B9D7A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98F51-D5E0-40D8-B580-3C16D2B57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1769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9A6CB-B6BA-4180-B820-5176F29B6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F07E8-E419-454D-A061-5561ECC84E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C28D8D-501E-4295-A27B-43EBA803A0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F7F8E0-EFA9-4D3F-81A1-B4AB08A1A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CF2A-EF98-4756-A893-4BA4366BD00D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D3E919-A8FA-4749-A521-B19F1587D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3A5010-CA50-48CE-A747-02F0463DC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413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C4BF4-18BF-4653-A916-F9FDFF386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03E09-F7B7-4CD3-B032-F93A66D7E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19CA72-4DAE-455D-A2CE-AD5029334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C122DF-9309-424D-9AF2-7C076F1621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52CE20-38F7-451D-8F68-2F46A0410B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EB745F-9D60-4892-A489-FE1E8B090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CF2A-EF98-4756-A893-4BA4366BD00D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628EB5-92E0-4825-AB9F-DADA02709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3FF467-2054-4D22-894F-E0C5491CE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840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AA1FC-126C-4BCD-AC3F-BDF7ADF8D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D1F266-99CD-4B03-B3B4-CDAF0F859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CF2A-EF98-4756-A893-4BA4366BD00D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9F8FCE-DF74-4B95-A42E-2D2DDE477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49C1E5-1EE3-4128-89C2-C90471685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324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9DC8DC-3F65-4402-8BFE-4226DC17A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CF2A-EF98-4756-A893-4BA4366BD00D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8232D8-8C49-4442-A157-FB14C044B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10ACC7-18C9-434C-93A4-74ABF339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3829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EE407-20E6-4511-A9A7-0EEF44EFD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17FAB-923D-4720-A141-3A8BA0462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E3341E-6A68-4264-B535-89B1A1864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120EBE-079E-470C-BFAF-10B86FB0D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CF2A-EF98-4756-A893-4BA4366BD00D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BD346-47C9-4747-BA77-196D9437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E1E8B1-59E0-45B8-B8B3-5C33D222D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893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B03FC-2228-48AF-BA22-41AC3D590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242B2E-E30F-4DE9-B597-4FB5BD9C4F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D3040F-E736-4839-AF93-45D9B36829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3B915B-D3DD-4027-A385-4818EF1B2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CF2A-EF98-4756-A893-4BA4366BD00D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8A5794-FE7C-45D1-9ED1-E309803CB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0507CF-AD5C-45E4-BEAD-EC253C0F7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6446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36E800-96A2-455C-B7CF-5578F9C7D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39C030-734D-4D95-B0CF-F3BA6810E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9C3D4-973A-41D1-B3D7-B07D1FF1F8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2CF2A-EF98-4756-A893-4BA4366BD00D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8C118-F47E-4B4D-9E32-C2E4441435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55BC6-0F5D-42FB-A321-40536035DA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435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Ryhmä 1">
            <a:extLst>
              <a:ext uri="{FF2B5EF4-FFF2-40B4-BE49-F238E27FC236}">
                <a16:creationId xmlns:a16="http://schemas.microsoft.com/office/drawing/2014/main" id="{0B1DF7C5-E4DE-789C-7695-361561B33917}"/>
              </a:ext>
            </a:extLst>
          </p:cNvPr>
          <p:cNvGrpSpPr/>
          <p:nvPr/>
        </p:nvGrpSpPr>
        <p:grpSpPr>
          <a:xfrm>
            <a:off x="897968" y="530949"/>
            <a:ext cx="5198032" cy="5726032"/>
            <a:chOff x="897968" y="530949"/>
            <a:chExt cx="5198032" cy="572603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1F01170-7F28-4128-BD1D-709F9AB3CFF8}"/>
                </a:ext>
              </a:extLst>
            </p:cNvPr>
            <p:cNvSpPr/>
            <p:nvPr/>
          </p:nvSpPr>
          <p:spPr>
            <a:xfrm>
              <a:off x="897968" y="1920464"/>
              <a:ext cx="5198032" cy="4336517"/>
            </a:xfrm>
            <a:prstGeom prst="rect">
              <a:avLst/>
            </a:prstGeom>
            <a:solidFill>
              <a:srgbClr val="FACA6E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9260C53-5A40-4929-8AC4-64A94D244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968" y="530949"/>
              <a:ext cx="5198032" cy="426238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B189443-BE31-40D0-BAC5-7F8291265F01}"/>
                </a:ext>
              </a:extLst>
            </p:cNvPr>
            <p:cNvSpPr txBox="1"/>
            <p:nvPr/>
          </p:nvSpPr>
          <p:spPr>
            <a:xfrm>
              <a:off x="3176941" y="1506248"/>
              <a:ext cx="2495491" cy="23076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i-FI" sz="4800" b="1" dirty="0">
                  <a:latin typeface="Footlight MT Light" panose="0204060206030A020304" pitchFamily="18" charset="0"/>
                  <a:cs typeface="Sakkal Majalla" panose="020B0604020202020204" pitchFamily="2" charset="-78"/>
                </a:rPr>
                <a:t>Tyttöjen </a:t>
              </a:r>
            </a:p>
            <a:p>
              <a:pPr algn="ctr"/>
              <a:r>
                <a:rPr lang="fi-FI" sz="4800" b="1" dirty="0">
                  <a:latin typeface="Footlight MT Light" panose="0204060206030A020304" pitchFamily="18" charset="0"/>
                  <a:cs typeface="Sakkal Majalla" panose="020B0604020202020204" pitchFamily="2" charset="-78"/>
                </a:rPr>
                <a:t>päivä</a:t>
              </a:r>
            </a:p>
            <a:p>
              <a:pPr algn="ctr">
                <a:lnSpc>
                  <a:spcPct val="200000"/>
                </a:lnSpc>
              </a:pPr>
              <a:r>
                <a:rPr lang="fi-FI" sz="2800" b="1" dirty="0">
                  <a:latin typeface="Footlight MT Light" panose="0204060206030A020304" pitchFamily="18" charset="0"/>
                  <a:cs typeface="Sakkal Majalla" panose="020B0604020202020204" pitchFamily="2" charset="-78"/>
                </a:rPr>
                <a:t>11.10.2023</a:t>
              </a:r>
            </a:p>
          </p:txBody>
        </p:sp>
        <p:pic>
          <p:nvPicPr>
            <p:cNvPr id="10" name="Picture 9" descr="Logo, company name&#10;&#10;Description automatically generated">
              <a:extLst>
                <a:ext uri="{FF2B5EF4-FFF2-40B4-BE49-F238E27FC236}">
                  <a16:creationId xmlns:a16="http://schemas.microsoft.com/office/drawing/2014/main" id="{2DAC9093-D2EB-432D-B30D-F9DB72A100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9997" y="5013299"/>
              <a:ext cx="1100022" cy="1169551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FFCEB4B-1BBF-4170-B1F9-9B108CE5223A}"/>
                </a:ext>
              </a:extLst>
            </p:cNvPr>
            <p:cNvSpPr txBox="1"/>
            <p:nvPr/>
          </p:nvSpPr>
          <p:spPr>
            <a:xfrm>
              <a:off x="1520008" y="4454781"/>
              <a:ext cx="38042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 International Day of </a:t>
              </a:r>
              <a:r>
                <a:rPr lang="fi-FI" sz="16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</a:t>
              </a:r>
              <a:r>
                <a:rPr lang="fi-FI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Girl Child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5735F0F-DCFE-4B04-AF2F-A66919D6464B}"/>
                </a:ext>
              </a:extLst>
            </p:cNvPr>
            <p:cNvSpPr txBox="1"/>
            <p:nvPr/>
          </p:nvSpPr>
          <p:spPr>
            <a:xfrm>
              <a:off x="2390686" y="5020553"/>
              <a:ext cx="37053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400" b="1" dirty="0">
                  <a:latin typeface="Lato"/>
                  <a:cs typeface="Arial" panose="020B0604020202020204" pitchFamily="34" charset="0"/>
                </a:rPr>
                <a:t>&lt; Kirjoita tähän oma teksti &gt;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10F733A-C065-4F76-B836-E9B5AFB0A276}"/>
                </a:ext>
              </a:extLst>
            </p:cNvPr>
            <p:cNvSpPr/>
            <p:nvPr/>
          </p:nvSpPr>
          <p:spPr>
            <a:xfrm>
              <a:off x="2553077" y="997617"/>
              <a:ext cx="3475081" cy="3380431"/>
            </a:xfrm>
            <a:prstGeom prst="ellipse">
              <a:avLst/>
            </a:prstGeom>
            <a:noFill/>
            <a:ln w="152400" cmpd="thinThick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B0F0"/>
                </a:solidFill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C2CF237D-B79C-4469-BBCB-ABA950198C26}"/>
              </a:ext>
            </a:extLst>
          </p:cNvPr>
          <p:cNvSpPr txBox="1"/>
          <p:nvPr/>
        </p:nvSpPr>
        <p:spPr>
          <a:xfrm>
            <a:off x="6547534" y="530949"/>
            <a:ext cx="511573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Muokattava kuva, jota voit täydentää omalla tekstillä.</a:t>
            </a:r>
          </a:p>
          <a:p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Kopioi kuva ja liitä kuvana (</a:t>
            </a:r>
            <a:r>
              <a:rPr lang="fi-FI" dirty="0" err="1"/>
              <a:t>paste</a:t>
            </a:r>
            <a:r>
              <a:rPr lang="fi-FI" dirty="0"/>
              <a:t> as </a:t>
            </a:r>
            <a:r>
              <a:rPr lang="fi-FI" dirty="0" err="1"/>
              <a:t>picture</a:t>
            </a:r>
            <a:r>
              <a:rPr lang="fi-FI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Klikkaa hiiren oikeaa näppäintä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Tallenna kuvana (</a:t>
            </a:r>
            <a:r>
              <a:rPr lang="fi-FI" dirty="0" err="1"/>
              <a:t>Save</a:t>
            </a:r>
            <a:r>
              <a:rPr lang="fi-FI" dirty="0"/>
              <a:t> as </a:t>
            </a:r>
            <a:r>
              <a:rPr lang="fi-FI" dirty="0" err="1"/>
              <a:t>picture</a:t>
            </a:r>
            <a:r>
              <a:rPr lang="fi-FI" dirty="0"/>
              <a:t>)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Talleta jpg-muotoon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Sopiva </a:t>
            </a:r>
            <a:r>
              <a:rPr lang="fi-FI" dirty="0" err="1"/>
              <a:t>facebookiin</a:t>
            </a:r>
            <a:r>
              <a:rPr lang="fi-FI" dirty="0"/>
              <a:t> ja </a:t>
            </a:r>
            <a:r>
              <a:rPr lang="fi-FI" dirty="0" err="1"/>
              <a:t>instagrammiin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32911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Ryhmä 1">
            <a:extLst>
              <a:ext uri="{FF2B5EF4-FFF2-40B4-BE49-F238E27FC236}">
                <a16:creationId xmlns:a16="http://schemas.microsoft.com/office/drawing/2014/main" id="{8BC486C6-97E9-2EE7-8751-0700A000488A}"/>
              </a:ext>
            </a:extLst>
          </p:cNvPr>
          <p:cNvGrpSpPr/>
          <p:nvPr/>
        </p:nvGrpSpPr>
        <p:grpSpPr>
          <a:xfrm>
            <a:off x="897967" y="530949"/>
            <a:ext cx="5198033" cy="5829991"/>
            <a:chOff x="897967" y="530949"/>
            <a:chExt cx="5198033" cy="582999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1F01170-7F28-4128-BD1D-709F9AB3CFF8}"/>
                </a:ext>
              </a:extLst>
            </p:cNvPr>
            <p:cNvSpPr/>
            <p:nvPr/>
          </p:nvSpPr>
          <p:spPr>
            <a:xfrm>
              <a:off x="897967" y="2205989"/>
              <a:ext cx="5198033" cy="4154951"/>
            </a:xfrm>
            <a:prstGeom prst="rect">
              <a:avLst/>
            </a:prstGeom>
            <a:solidFill>
              <a:srgbClr val="FACA6E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9260C53-5A40-4929-8AC4-64A94D244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968" y="530949"/>
              <a:ext cx="5198032" cy="4262386"/>
            </a:xfrm>
            <a:prstGeom prst="rect">
              <a:avLst/>
            </a:prstGeom>
          </p:spPr>
        </p:pic>
        <p:pic>
          <p:nvPicPr>
            <p:cNvPr id="10" name="Picture 9" descr="Logo, company name&#10;&#10;Description automatically generated">
              <a:extLst>
                <a:ext uri="{FF2B5EF4-FFF2-40B4-BE49-F238E27FC236}">
                  <a16:creationId xmlns:a16="http://schemas.microsoft.com/office/drawing/2014/main" id="{2DAC9093-D2EB-432D-B30D-F9DB72A100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9997" y="4999643"/>
              <a:ext cx="1100022" cy="1169551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FFCEB4B-1BBF-4170-B1F9-9B108CE5223A}"/>
                </a:ext>
              </a:extLst>
            </p:cNvPr>
            <p:cNvSpPr txBox="1"/>
            <p:nvPr/>
          </p:nvSpPr>
          <p:spPr>
            <a:xfrm>
              <a:off x="1520008" y="4454781"/>
              <a:ext cx="38042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 International Day of </a:t>
              </a:r>
              <a:r>
                <a:rPr lang="fi-FI" sz="16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</a:t>
              </a:r>
              <a:r>
                <a:rPr lang="fi-FI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Girl Child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5735F0F-DCFE-4B04-AF2F-A66919D6464B}"/>
                </a:ext>
              </a:extLst>
            </p:cNvPr>
            <p:cNvSpPr txBox="1"/>
            <p:nvPr/>
          </p:nvSpPr>
          <p:spPr>
            <a:xfrm>
              <a:off x="2390686" y="5020553"/>
              <a:ext cx="37053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&lt; Kirjoita tähän oma teksti &gt;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10F733A-C065-4F76-B836-E9B5AFB0A276}"/>
                </a:ext>
              </a:extLst>
            </p:cNvPr>
            <p:cNvSpPr/>
            <p:nvPr/>
          </p:nvSpPr>
          <p:spPr>
            <a:xfrm>
              <a:off x="2553077" y="997617"/>
              <a:ext cx="3475081" cy="3380431"/>
            </a:xfrm>
            <a:prstGeom prst="ellipse">
              <a:avLst/>
            </a:prstGeom>
            <a:noFill/>
            <a:ln w="152400" cmpd="thinThick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B0F0"/>
                </a:solidFill>
              </a:endParaRPr>
            </a:p>
          </p:txBody>
        </p:sp>
        <p:sp>
          <p:nvSpPr>
            <p:cNvPr id="15" name="TextBox 6">
              <a:extLst>
                <a:ext uri="{FF2B5EF4-FFF2-40B4-BE49-F238E27FC236}">
                  <a16:creationId xmlns:a16="http://schemas.microsoft.com/office/drawing/2014/main" id="{83F381EA-BAB0-9206-0179-C4FAC2FDF1F3}"/>
                </a:ext>
              </a:extLst>
            </p:cNvPr>
            <p:cNvSpPr txBox="1"/>
            <p:nvPr/>
          </p:nvSpPr>
          <p:spPr>
            <a:xfrm>
              <a:off x="3226944" y="1412998"/>
              <a:ext cx="2284601" cy="25977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i-FI" sz="5400" b="1" dirty="0" err="1">
                  <a:latin typeface="Footlight MT Light" panose="0204060206030A020304" pitchFamily="18" charset="0"/>
                  <a:cs typeface="Sakkal Majalla" panose="020B0604020202020204" pitchFamily="2" charset="-78"/>
                </a:rPr>
                <a:t>Flick</a:t>
              </a:r>
              <a:r>
                <a:rPr lang="fi-FI" sz="5400" b="1" dirty="0">
                  <a:latin typeface="Footlight MT Light" panose="0204060206030A020304" pitchFamily="18" charset="0"/>
                  <a:cs typeface="Sakkal Majalla" panose="020B0604020202020204" pitchFamily="2" charset="-78"/>
                </a:rPr>
                <a:t>- </a:t>
              </a:r>
            </a:p>
            <a:p>
              <a:pPr algn="ctr"/>
              <a:r>
                <a:rPr lang="fi-FI" sz="5400" b="1" dirty="0" err="1">
                  <a:latin typeface="Footlight MT Light" panose="0204060206030A020304" pitchFamily="18" charset="0"/>
                  <a:cs typeface="Sakkal Majalla" panose="020B0604020202020204" pitchFamily="2" charset="-78"/>
                </a:rPr>
                <a:t>dagen</a:t>
              </a:r>
              <a:endParaRPr lang="fi-FI" sz="5400" b="1" dirty="0">
                <a:latin typeface="Footlight MT Light" panose="0204060206030A020304" pitchFamily="18" charset="0"/>
                <a:cs typeface="Sakkal Majalla" panose="020B0604020202020204" pitchFamily="2" charset="-78"/>
              </a:endParaRPr>
            </a:p>
            <a:p>
              <a:pPr algn="ctr">
                <a:lnSpc>
                  <a:spcPct val="200000"/>
                </a:lnSpc>
              </a:pPr>
              <a:r>
                <a:rPr lang="fi-FI" sz="3200" b="1" dirty="0">
                  <a:latin typeface="Footlight MT Light" panose="0204060206030A020304" pitchFamily="18" charset="0"/>
                  <a:cs typeface="Sakkal Majalla" panose="020B0604020202020204" pitchFamily="2" charset="-78"/>
                </a:rPr>
                <a:t>11.10.2023</a:t>
              </a:r>
            </a:p>
          </p:txBody>
        </p:sp>
      </p:grpSp>
      <p:pic>
        <p:nvPicPr>
          <p:cNvPr id="3" name="Kuva 2">
            <a:extLst>
              <a:ext uri="{FF2B5EF4-FFF2-40B4-BE49-F238E27FC236}">
                <a16:creationId xmlns:a16="http://schemas.microsoft.com/office/drawing/2014/main" id="{0584C2F3-65E6-7E5B-204D-8246C70279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9942" y="612758"/>
            <a:ext cx="5163760" cy="261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773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17D9B0C-95DF-4428-8B24-55D75AEC098F}"/>
              </a:ext>
            </a:extLst>
          </p:cNvPr>
          <p:cNvSpPr txBox="1"/>
          <p:nvPr/>
        </p:nvSpPr>
        <p:spPr>
          <a:xfrm>
            <a:off x="9301143" y="794021"/>
            <a:ext cx="1841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Muokattava kuva</a:t>
            </a:r>
          </a:p>
        </p:txBody>
      </p:sp>
      <p:grpSp>
        <p:nvGrpSpPr>
          <p:cNvPr id="2" name="Ryhmä 1">
            <a:extLst>
              <a:ext uri="{FF2B5EF4-FFF2-40B4-BE49-F238E27FC236}">
                <a16:creationId xmlns:a16="http://schemas.microsoft.com/office/drawing/2014/main" id="{8749B5F6-CA6B-7D22-E11C-A0AF164FB0FD}"/>
              </a:ext>
            </a:extLst>
          </p:cNvPr>
          <p:cNvGrpSpPr/>
          <p:nvPr/>
        </p:nvGrpSpPr>
        <p:grpSpPr>
          <a:xfrm>
            <a:off x="597138" y="696685"/>
            <a:ext cx="8209405" cy="4288075"/>
            <a:chOff x="597138" y="696685"/>
            <a:chExt cx="8209405" cy="428807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BAB4020-3B2C-4168-9BA0-F8B6B3F0085E}"/>
                </a:ext>
              </a:extLst>
            </p:cNvPr>
            <p:cNvSpPr/>
            <p:nvPr/>
          </p:nvSpPr>
          <p:spPr>
            <a:xfrm>
              <a:off x="5785861" y="696685"/>
              <a:ext cx="3020682" cy="4262386"/>
            </a:xfrm>
            <a:prstGeom prst="rect">
              <a:avLst/>
            </a:prstGeom>
            <a:solidFill>
              <a:srgbClr val="FACA6E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>
                <a:solidFill>
                  <a:schemeClr val="bg1"/>
                </a:solidFill>
                <a:latin typeface="Segoe Script" panose="030B0504020000000003" pitchFamily="66" charset="0"/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056D32ED-0FB3-4DCD-BC48-9D5838FF9A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138" y="722374"/>
              <a:ext cx="5198032" cy="4262386"/>
            </a:xfrm>
            <a:prstGeom prst="rect">
              <a:avLst/>
            </a:prstGeom>
          </p:spPr>
        </p:pic>
        <p:pic>
          <p:nvPicPr>
            <p:cNvPr id="7" name="Picture 6" descr="Logo, company name&#10;&#10;Description automatically generated">
              <a:extLst>
                <a:ext uri="{FF2B5EF4-FFF2-40B4-BE49-F238E27FC236}">
                  <a16:creationId xmlns:a16="http://schemas.microsoft.com/office/drawing/2014/main" id="{8EB8EA26-CB4A-471B-8FCC-E243086748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6191" y="3620145"/>
              <a:ext cx="1100022" cy="1169551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F7833ED-9FDA-4645-8DBB-7506855F44BC}"/>
                </a:ext>
              </a:extLst>
            </p:cNvPr>
            <p:cNvSpPr txBox="1"/>
            <p:nvPr/>
          </p:nvSpPr>
          <p:spPr>
            <a:xfrm>
              <a:off x="1209869" y="4620517"/>
              <a:ext cx="38042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 International Day of </a:t>
              </a:r>
              <a:r>
                <a:rPr lang="fi-FI" sz="16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</a:t>
              </a:r>
              <a:r>
                <a:rPr lang="fi-FI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Girl Child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B5EE86A-6DCF-456E-BEE7-A10B04FDA238}"/>
                </a:ext>
              </a:extLst>
            </p:cNvPr>
            <p:cNvSpPr/>
            <p:nvPr/>
          </p:nvSpPr>
          <p:spPr>
            <a:xfrm>
              <a:off x="2242938" y="1163353"/>
              <a:ext cx="3475081" cy="3380431"/>
            </a:xfrm>
            <a:prstGeom prst="ellipse">
              <a:avLst/>
            </a:prstGeom>
            <a:noFill/>
            <a:ln w="152400" cmpd="thinThick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B0F0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9A4A5BB-7CF8-4310-A3EE-F4902F39F5F3}"/>
                </a:ext>
              </a:extLst>
            </p:cNvPr>
            <p:cNvSpPr txBox="1"/>
            <p:nvPr/>
          </p:nvSpPr>
          <p:spPr>
            <a:xfrm>
              <a:off x="6126446" y="948735"/>
              <a:ext cx="24841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Kirjoita tähän oma teksti</a:t>
              </a:r>
            </a:p>
          </p:txBody>
        </p:sp>
        <p:sp>
          <p:nvSpPr>
            <p:cNvPr id="13" name="TextBox 6">
              <a:extLst>
                <a:ext uri="{FF2B5EF4-FFF2-40B4-BE49-F238E27FC236}">
                  <a16:creationId xmlns:a16="http://schemas.microsoft.com/office/drawing/2014/main" id="{2573F63C-12C2-5EE4-26F5-CCE0BBD8685E}"/>
                </a:ext>
              </a:extLst>
            </p:cNvPr>
            <p:cNvSpPr txBox="1"/>
            <p:nvPr/>
          </p:nvSpPr>
          <p:spPr>
            <a:xfrm>
              <a:off x="2774272" y="1699725"/>
              <a:ext cx="2495491" cy="23076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i-FI" sz="4800" b="1" dirty="0">
                  <a:latin typeface="Footlight MT Light" panose="0204060206030A020304" pitchFamily="18" charset="0"/>
                  <a:cs typeface="Sakkal Majalla" panose="020B0604020202020204" pitchFamily="2" charset="-78"/>
                </a:rPr>
                <a:t>Tyttöjen </a:t>
              </a:r>
            </a:p>
            <a:p>
              <a:pPr algn="ctr"/>
              <a:r>
                <a:rPr lang="fi-FI" sz="4800" b="1" dirty="0">
                  <a:latin typeface="Footlight MT Light" panose="0204060206030A020304" pitchFamily="18" charset="0"/>
                  <a:cs typeface="Sakkal Majalla" panose="020B0604020202020204" pitchFamily="2" charset="-78"/>
                </a:rPr>
                <a:t>päivä</a:t>
              </a:r>
            </a:p>
            <a:p>
              <a:pPr algn="ctr">
                <a:lnSpc>
                  <a:spcPct val="200000"/>
                </a:lnSpc>
              </a:pPr>
              <a:r>
                <a:rPr lang="fi-FI" sz="2800" b="1" dirty="0">
                  <a:latin typeface="Footlight MT Light" panose="0204060206030A020304" pitchFamily="18" charset="0"/>
                  <a:cs typeface="Sakkal Majalla" panose="020B0604020202020204" pitchFamily="2" charset="-78"/>
                </a:rPr>
                <a:t>11.10.2023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3097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17D9B0C-95DF-4428-8B24-55D75AEC098F}"/>
              </a:ext>
            </a:extLst>
          </p:cNvPr>
          <p:cNvSpPr txBox="1"/>
          <p:nvPr/>
        </p:nvSpPr>
        <p:spPr>
          <a:xfrm>
            <a:off x="9394450" y="1056457"/>
            <a:ext cx="1841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Muokattava kuva</a:t>
            </a:r>
          </a:p>
        </p:txBody>
      </p:sp>
      <p:grpSp>
        <p:nvGrpSpPr>
          <p:cNvPr id="2" name="Ryhmä 1">
            <a:extLst>
              <a:ext uri="{FF2B5EF4-FFF2-40B4-BE49-F238E27FC236}">
                <a16:creationId xmlns:a16="http://schemas.microsoft.com/office/drawing/2014/main" id="{0396D7F8-351A-7B0B-703B-3EAC9866F767}"/>
              </a:ext>
            </a:extLst>
          </p:cNvPr>
          <p:cNvGrpSpPr/>
          <p:nvPr/>
        </p:nvGrpSpPr>
        <p:grpSpPr>
          <a:xfrm>
            <a:off x="553539" y="753835"/>
            <a:ext cx="8218714" cy="4262386"/>
            <a:chOff x="587829" y="696685"/>
            <a:chExt cx="8218714" cy="426238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BAB4020-3B2C-4168-9BA0-F8B6B3F0085E}"/>
                </a:ext>
              </a:extLst>
            </p:cNvPr>
            <p:cNvSpPr/>
            <p:nvPr/>
          </p:nvSpPr>
          <p:spPr>
            <a:xfrm>
              <a:off x="5785861" y="696685"/>
              <a:ext cx="3020682" cy="4262386"/>
            </a:xfrm>
            <a:prstGeom prst="rect">
              <a:avLst/>
            </a:prstGeom>
            <a:solidFill>
              <a:srgbClr val="FACA6E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>
                <a:solidFill>
                  <a:schemeClr val="bg1"/>
                </a:solidFill>
                <a:latin typeface="Segoe Script" panose="030B0504020000000003" pitchFamily="66" charset="0"/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056D32ED-0FB3-4DCD-BC48-9D5838FF9A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829" y="696685"/>
              <a:ext cx="5198032" cy="4262386"/>
            </a:xfrm>
            <a:prstGeom prst="rect">
              <a:avLst/>
            </a:prstGeom>
          </p:spPr>
        </p:pic>
        <p:pic>
          <p:nvPicPr>
            <p:cNvPr id="7" name="Picture 6" descr="Logo, company name&#10;&#10;Description automatically generated">
              <a:extLst>
                <a:ext uri="{FF2B5EF4-FFF2-40B4-BE49-F238E27FC236}">
                  <a16:creationId xmlns:a16="http://schemas.microsoft.com/office/drawing/2014/main" id="{8EB8EA26-CB4A-471B-8FCC-E243086748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7609" y="3620243"/>
              <a:ext cx="1100022" cy="1169551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F7833ED-9FDA-4645-8DBB-7506855F44BC}"/>
                </a:ext>
              </a:extLst>
            </p:cNvPr>
            <p:cNvSpPr txBox="1"/>
            <p:nvPr/>
          </p:nvSpPr>
          <p:spPr>
            <a:xfrm>
              <a:off x="1209869" y="4620517"/>
              <a:ext cx="38042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 International Day of </a:t>
              </a:r>
              <a:r>
                <a:rPr lang="fi-FI" sz="16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</a:t>
              </a:r>
              <a:r>
                <a:rPr lang="fi-FI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Girl Child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B5EE86A-6DCF-456E-BEE7-A10B04FDA238}"/>
                </a:ext>
              </a:extLst>
            </p:cNvPr>
            <p:cNvSpPr/>
            <p:nvPr/>
          </p:nvSpPr>
          <p:spPr>
            <a:xfrm>
              <a:off x="2242938" y="1163353"/>
              <a:ext cx="3475081" cy="3380431"/>
            </a:xfrm>
            <a:prstGeom prst="ellipse">
              <a:avLst/>
            </a:prstGeom>
            <a:noFill/>
            <a:ln w="152400" cmpd="thinThick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B0F0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EEF53D7-16B2-4C4A-AF27-DB2FA2ED7901}"/>
                </a:ext>
              </a:extLst>
            </p:cNvPr>
            <p:cNvSpPr txBox="1"/>
            <p:nvPr/>
          </p:nvSpPr>
          <p:spPr>
            <a:xfrm>
              <a:off x="6058604" y="1056457"/>
              <a:ext cx="24649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Kirjoita tähän oma teksti</a:t>
              </a:r>
            </a:p>
          </p:txBody>
        </p:sp>
        <p:sp>
          <p:nvSpPr>
            <p:cNvPr id="12" name="TextBox 6">
              <a:extLst>
                <a:ext uri="{FF2B5EF4-FFF2-40B4-BE49-F238E27FC236}">
                  <a16:creationId xmlns:a16="http://schemas.microsoft.com/office/drawing/2014/main" id="{56F3C20B-FF8B-565D-3EE7-0676D81B21BE}"/>
                </a:ext>
              </a:extLst>
            </p:cNvPr>
            <p:cNvSpPr txBox="1"/>
            <p:nvPr/>
          </p:nvSpPr>
          <p:spPr>
            <a:xfrm>
              <a:off x="2919276" y="1528997"/>
              <a:ext cx="2284601" cy="25977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i-FI" sz="5400" b="1" dirty="0" err="1">
                  <a:latin typeface="Footlight MT Light" panose="0204060206030A020304" pitchFamily="18" charset="0"/>
                  <a:cs typeface="Sakkal Majalla" panose="020B0604020202020204" pitchFamily="2" charset="-78"/>
                </a:rPr>
                <a:t>Flick</a:t>
              </a:r>
              <a:r>
                <a:rPr lang="fi-FI" sz="5400" b="1" dirty="0">
                  <a:latin typeface="Footlight MT Light" panose="0204060206030A020304" pitchFamily="18" charset="0"/>
                  <a:cs typeface="Sakkal Majalla" panose="020B0604020202020204" pitchFamily="2" charset="-78"/>
                </a:rPr>
                <a:t>- </a:t>
              </a:r>
            </a:p>
            <a:p>
              <a:pPr algn="ctr"/>
              <a:r>
                <a:rPr lang="fi-FI" sz="5400" b="1" dirty="0" err="1">
                  <a:latin typeface="Footlight MT Light" panose="0204060206030A020304" pitchFamily="18" charset="0"/>
                  <a:cs typeface="Sakkal Majalla" panose="020B0604020202020204" pitchFamily="2" charset="-78"/>
                </a:rPr>
                <a:t>dagen</a:t>
              </a:r>
              <a:endParaRPr lang="fi-FI" sz="5400" b="1" dirty="0">
                <a:latin typeface="Footlight MT Light" panose="0204060206030A020304" pitchFamily="18" charset="0"/>
                <a:cs typeface="Sakkal Majalla" panose="020B0604020202020204" pitchFamily="2" charset="-78"/>
              </a:endParaRPr>
            </a:p>
            <a:p>
              <a:pPr algn="ctr">
                <a:lnSpc>
                  <a:spcPct val="200000"/>
                </a:lnSpc>
              </a:pPr>
              <a:r>
                <a:rPr lang="fi-FI" sz="3200" b="1" dirty="0">
                  <a:latin typeface="Footlight MT Light" panose="0204060206030A020304" pitchFamily="18" charset="0"/>
                  <a:cs typeface="Sakkal Majalla" panose="020B0604020202020204" pitchFamily="2" charset="-78"/>
                </a:rPr>
                <a:t>11.10.2023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1035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100</Words>
  <Application>Microsoft Macintosh PowerPoint</Application>
  <PresentationFormat>Laajakuva</PresentationFormat>
  <Paragraphs>29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Footlight MT Light</vt:lpstr>
      <vt:lpstr>Lato</vt:lpstr>
      <vt:lpstr>Segoe Script</vt:lpstr>
      <vt:lpstr>Office Theme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Ovaska, Johanna (Nokia - FI/Espoo)</dc:creator>
  <cp:lastModifiedBy>Tarja Hammarberg</cp:lastModifiedBy>
  <cp:revision>33</cp:revision>
  <dcterms:created xsi:type="dcterms:W3CDTF">2020-10-15T07:17:32Z</dcterms:created>
  <dcterms:modified xsi:type="dcterms:W3CDTF">2023-09-10T19:25:36Z</dcterms:modified>
</cp:coreProperties>
</file>