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7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5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2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2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85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40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0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86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81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CC0C-25D2-B341-ABE2-482114B2B3DA}" type="datetimeFigureOut">
              <a:rPr lang="fi-FI" smtClean="0"/>
              <a:t>4.2.2023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F0B0-D810-424B-8056-A714501479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8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Kuva, joka sisältää kohteen kasvi, kukka, kukkakimppu, sisä&#10;&#10;Kuvaus luotu automaattisesti">
            <a:extLst>
              <a:ext uri="{FF2B5EF4-FFF2-40B4-BE49-F238E27FC236}">
                <a16:creationId xmlns:a16="http://schemas.microsoft.com/office/drawing/2014/main" id="{42A7F2C2-0906-CC80-957A-0B89893B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8" y="220395"/>
            <a:ext cx="3514762" cy="216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E329423-6E21-C2B3-10A3-7068B478E515}"/>
              </a:ext>
            </a:extLst>
          </p:cNvPr>
          <p:cNvSpPr txBox="1"/>
          <p:nvPr/>
        </p:nvSpPr>
        <p:spPr>
          <a:xfrm>
            <a:off x="195073" y="2081230"/>
            <a:ext cx="636201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950" dirty="0"/>
          </a:p>
          <a:p>
            <a:pPr algn="ctr"/>
            <a:r>
              <a:rPr lang="fi-FI" sz="4000" b="1" dirty="0">
                <a:solidFill>
                  <a:schemeClr val="accent2"/>
                </a:solidFill>
              </a:rPr>
              <a:t>Hyväntekeväisyysbrunssi</a:t>
            </a:r>
            <a:r>
              <a:rPr lang="fi-FI" sz="4000" b="1" dirty="0"/>
              <a:t> </a:t>
            </a:r>
          </a:p>
          <a:p>
            <a:pPr algn="ctr"/>
            <a:br>
              <a:rPr lang="fi-FI" sz="1950" dirty="0"/>
            </a:br>
            <a:endParaRPr lang="fi-FI" sz="1950" dirty="0"/>
          </a:p>
          <a:p>
            <a:pPr algn="ctr"/>
            <a:endParaRPr lang="fi-FI" sz="1950" dirty="0"/>
          </a:p>
          <a:p>
            <a:pPr algn="ctr"/>
            <a:endParaRPr lang="fi-FI" sz="1950" dirty="0"/>
          </a:p>
          <a:p>
            <a:pPr algn="ctr"/>
            <a:r>
              <a:rPr lang="fi-FI" dirty="0"/>
              <a:t>Paikka: </a:t>
            </a:r>
          </a:p>
          <a:p>
            <a:pPr algn="ctr"/>
            <a:r>
              <a:rPr lang="fi-FI" b="1" dirty="0"/>
              <a:t>Hilpeä Kahvikissa</a:t>
            </a:r>
            <a:r>
              <a:rPr lang="fi-FI" dirty="0"/>
              <a:t>, Kultasepänkatu 5, Kerava </a:t>
            </a:r>
          </a:p>
          <a:p>
            <a:pPr algn="ctr"/>
            <a:r>
              <a:rPr lang="fi-FI" dirty="0"/>
              <a:t>(Sampola)</a:t>
            </a:r>
          </a:p>
          <a:p>
            <a:pPr algn="ctr"/>
            <a:endParaRPr lang="fi-FI" sz="1600" dirty="0"/>
          </a:p>
          <a:p>
            <a:pPr algn="ctr"/>
            <a:r>
              <a:rPr lang="fi-FI" b="1" dirty="0"/>
              <a:t>Tarjolla runsas brunssi hintaan </a:t>
            </a:r>
            <a:r>
              <a:rPr lang="fi-FI" b="1" dirty="0">
                <a:solidFill>
                  <a:schemeClr val="accent2"/>
                </a:solidFill>
              </a:rPr>
              <a:t>35 euroa / henkilö</a:t>
            </a:r>
            <a:r>
              <a:rPr lang="fi-FI" dirty="0"/>
              <a:t>.</a:t>
            </a:r>
          </a:p>
          <a:p>
            <a:pPr algn="ctr"/>
            <a:endParaRPr lang="fi-FI" sz="1600" dirty="0"/>
          </a:p>
          <a:p>
            <a:pPr algn="ctr"/>
            <a:r>
              <a:rPr lang="fi-FI" sz="1600" dirty="0"/>
              <a:t>Brunssin hinnasta lahjoitetaan </a:t>
            </a:r>
            <a:r>
              <a:rPr lang="fi-FI" sz="1600" b="1" dirty="0"/>
              <a:t>10 euroa </a:t>
            </a:r>
            <a:r>
              <a:rPr lang="fi-FI" sz="1600" b="1" dirty="0" err="1"/>
              <a:t>Zontan</a:t>
            </a:r>
            <a:r>
              <a:rPr lang="fi-FI" sz="1600" b="1" dirty="0"/>
              <a:t> palvelukohteisiin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tyttöjen ja naisten aseman parantamiseksi tehtävään työhön.</a:t>
            </a:r>
          </a:p>
          <a:p>
            <a:pPr algn="ctr"/>
            <a:endParaRPr lang="fi-FI" sz="1600" dirty="0"/>
          </a:p>
          <a:p>
            <a:pPr algn="ctr"/>
            <a:r>
              <a:rPr lang="fi-FI" sz="1600" dirty="0"/>
              <a:t>Kattaukseen mahtuu 25 henkilöä. Varaa paikkasi nopeasti sähköpostitse </a:t>
            </a:r>
            <a:r>
              <a:rPr lang="fi-FI" sz="1600" dirty="0" err="1"/>
              <a:t>tarja.hammarberg@kolumbus.fi</a:t>
            </a:r>
            <a:r>
              <a:rPr lang="fi-FI" sz="1600" dirty="0"/>
              <a:t> </a:t>
            </a:r>
          </a:p>
          <a:p>
            <a:pPr algn="ctr"/>
            <a:br>
              <a:rPr lang="fi-FI" sz="1600" dirty="0"/>
            </a:br>
            <a:endParaRPr lang="fi-FI" sz="195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07DFD9-F632-B9BE-0568-B214A5053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4F5"/>
              </a:clrFrom>
              <a:clrTo>
                <a:srgbClr val="FDF4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428" y="7581315"/>
            <a:ext cx="6350657" cy="221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8FF9171-A882-F871-F821-16DD5303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642" y="383038"/>
            <a:ext cx="1426397" cy="1672788"/>
          </a:xfrm>
          <a:prstGeom prst="rect">
            <a:avLst/>
          </a:prstGeom>
        </p:spPr>
      </p:pic>
      <p:sp>
        <p:nvSpPr>
          <p:cNvPr id="13" name="Vastakkaisista kulmista pyöristetty suorakulmio 12">
            <a:extLst>
              <a:ext uri="{FF2B5EF4-FFF2-40B4-BE49-F238E27FC236}">
                <a16:creationId xmlns:a16="http://schemas.microsoft.com/office/drawing/2014/main" id="{0F757141-0419-E3EF-00A6-AEDE77F47BAC}"/>
              </a:ext>
            </a:extLst>
          </p:cNvPr>
          <p:cNvSpPr/>
          <p:nvPr/>
        </p:nvSpPr>
        <p:spPr>
          <a:xfrm>
            <a:off x="206428" y="220395"/>
            <a:ext cx="6362012" cy="9578925"/>
          </a:xfrm>
          <a:prstGeom prst="round2Diag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55CCB9C-E6B5-CEBA-7092-44ECE6C0AD43}"/>
              </a:ext>
            </a:extLst>
          </p:cNvPr>
          <p:cNvSpPr txBox="1"/>
          <p:nvPr/>
        </p:nvSpPr>
        <p:spPr>
          <a:xfrm>
            <a:off x="739559" y="3081172"/>
            <a:ext cx="527304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Sunnuntaina 5. 3.2023</a:t>
            </a:r>
            <a:br>
              <a:rPr lang="fi-FI" sz="2800" b="1" dirty="0">
                <a:solidFill>
                  <a:schemeClr val="bg1"/>
                </a:solidFill>
              </a:rPr>
            </a:br>
            <a:r>
              <a:rPr lang="fi-FI" sz="2800" b="1" dirty="0">
                <a:solidFill>
                  <a:schemeClr val="bg1"/>
                </a:solidFill>
              </a:rPr>
              <a:t>kattaukset klo 11 ja 13.30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45268D1-6F5D-2C1D-8F46-4073DEDDC426}"/>
              </a:ext>
            </a:extLst>
          </p:cNvPr>
          <p:cNvSpPr txBox="1"/>
          <p:nvPr/>
        </p:nvSpPr>
        <p:spPr>
          <a:xfrm>
            <a:off x="-172212" y="7186579"/>
            <a:ext cx="72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chemeClr val="accent2"/>
                </a:solidFill>
              </a:rPr>
              <a:t>Tule perheen ja ystävien kanssa – tai anna naistenpäivälahjaksi!</a:t>
            </a:r>
            <a:endParaRPr lang="fi-FI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 2013–2022">
  <a:themeElements>
    <a:clrScheme name="Office-teema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76</Words>
  <Application>Microsoft Macintosh PowerPoint</Application>
  <PresentationFormat>A4-paperi (210 x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 2013–2022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Tarja Hammarberg</dc:creator>
  <cp:lastModifiedBy>Tarja Hammarberg</cp:lastModifiedBy>
  <cp:revision>2</cp:revision>
  <dcterms:created xsi:type="dcterms:W3CDTF">2023-02-04T10:33:23Z</dcterms:created>
  <dcterms:modified xsi:type="dcterms:W3CDTF">2023-02-04T11:36:28Z</dcterms:modified>
</cp:coreProperties>
</file>