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7"/>
  </p:notesMasterIdLst>
  <p:sldIdLst>
    <p:sldId id="495" r:id="rId2"/>
    <p:sldId id="491" r:id="rId3"/>
    <p:sldId id="492" r:id="rId4"/>
    <p:sldId id="493" r:id="rId5"/>
    <p:sldId id="4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87408" autoAdjust="0"/>
  </p:normalViewPr>
  <p:slideViewPr>
    <p:cSldViewPr snapToGrid="0" snapToObjects="1">
      <p:cViewPr varScale="1">
        <p:scale>
          <a:sx n="50" d="100"/>
          <a:sy n="50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6F2CB-C00C-884A-8AB4-61050F49405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BF3C8-BD08-A048-866E-0CBBC6418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42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9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8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4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4456F23-BC94-7F47-9FD2-651A1B426E2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"/>
            <a:ext cx="5672667" cy="5809114"/>
          </a:xfrm>
          <a:custGeom>
            <a:avLst/>
            <a:gdLst>
              <a:gd name="connsiteX0" fmla="*/ 0 w 6696917"/>
              <a:gd name="connsiteY0" fmla="*/ 0 h 6858001"/>
              <a:gd name="connsiteX1" fmla="*/ 6692901 w 6696917"/>
              <a:gd name="connsiteY1" fmla="*/ 0 h 6858001"/>
              <a:gd name="connsiteX2" fmla="*/ 6696917 w 6696917"/>
              <a:gd name="connsiteY2" fmla="*/ 158865 h 6858001"/>
              <a:gd name="connsiteX3" fmla="*/ 0 w 669691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917" h="6858001">
                <a:moveTo>
                  <a:pt x="0" y="0"/>
                </a:moveTo>
                <a:lnTo>
                  <a:pt x="6692901" y="0"/>
                </a:lnTo>
                <a:lnTo>
                  <a:pt x="6696917" y="158865"/>
                </a:lnTo>
                <a:cubicBezTo>
                  <a:pt x="6696917" y="3858696"/>
                  <a:pt x="3698605" y="6858001"/>
                  <a:pt x="0" y="685800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98CC97D-C1E9-FE4C-9C31-F052B683F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7163312" y="1721302"/>
            <a:ext cx="2814263" cy="9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69046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A0E7-DD66-FD4D-8C0E-AE4A8E9B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1029BC-2578-DEBC-FAB9-9E5B9C4688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8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3345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504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5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1E8E34F-18B7-A24B-A25A-062C102C04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00400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3200400"/>
          </a:xfrm>
          <a:gradFill flip="none" rotWithShape="1">
            <a:gsLst>
              <a:gs pos="1000">
                <a:schemeClr val="tx1">
                  <a:alpha val="4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lIns="822960" rIns="365760" bIns="731520"/>
          <a:lstStyle>
            <a:lvl1pPr algn="l"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7DD5-8FB1-8D40-A2EB-14C898AC4D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26D8C5-9712-E84A-BB2C-3BBE0DFE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555144" y="2546492"/>
            <a:ext cx="23110288" cy="8590503"/>
          </a:xfrm>
          <a:prstGeom prst="pie">
            <a:avLst>
              <a:gd name="adj1" fmla="val 16201733"/>
              <a:gd name="adj2" fmla="val 419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86883" y="1600200"/>
            <a:ext cx="1828800" cy="182880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5000">
                <a:schemeClr val="accent3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1876" y="1939714"/>
            <a:ext cx="1828800" cy="18288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6000">
                <a:schemeClr val="accent2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92073" y="2774147"/>
            <a:ext cx="1828800" cy="182880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08969" y="4294284"/>
            <a:ext cx="1828800" cy="1828800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F50B8A9-0EE6-0042-8DA8-E273F62B0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3710" y="1287334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85061B4-C500-E940-ACC5-F636E1C232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8386" y="162684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B3E5BF8-D5AB-9B42-B5A2-95FC52066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8266" y="2461281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4795E37-2C72-0B47-88E8-19F66566B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84845" y="398141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8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38D2FAE-CB02-8741-BFB7-E3583A5645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1750" y="3503216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B5E82AC-B3B9-6B43-83FD-40A9EE686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1750" y="4446859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522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ycle/Pa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561505-5F6A-D244-8387-4862D8ACD6A9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0249577-8D0D-4546-806C-61BECC2E35D5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83BB414-152A-AF45-A142-B68FFB1790D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CE3A24B-CCEB-2F4E-9480-48BBE9B2E14D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1520568-38F2-0C4B-9ED7-C12B53C00378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1a">
            <a:extLst>
              <a:ext uri="{FF2B5EF4-FFF2-40B4-BE49-F238E27FC236}">
                <a16:creationId xmlns:a16="http://schemas.microsoft.com/office/drawing/2014/main" id="{19E6F05B-8FA1-D143-A989-09A83CC86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ED2BFAB3-482F-9F4E-9104-AF2EEF190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9B82EF70-A5B6-4C4D-B8C6-804C71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466FAD3A-8A89-154E-AFE8-8E01414C8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3B055E3-3C30-9F44-B714-27B4F16135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D4B70921-2F62-064B-9FAF-3C494F967E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9E22F628-F6CF-7747-BC40-A70AD1608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A420BA04-1483-EE4D-942C-3CA1D2DAE4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DD7A7972-B771-F041-96AD-75C791AD0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6D3C812E-816F-4A46-831D-BCFFF9CAB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BE8CD02A-3778-4B49-A460-13D35063B4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F0DE6985-5452-314D-B616-35E902A450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471EB496-C590-904B-A46C-3C73099F8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31A09A42-8B08-6D45-8DDF-7709E62BC7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E397AD2C-EF48-2844-AC41-BC52D2D64B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6F2D56D9-62F7-CB41-AF06-134C9B3DB7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B4545B59-620C-F94B-BFB0-C47D83D26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8321F-29A1-D349-9B34-1565A3E7BA4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9808822-ED19-8BCF-638F-55F9F1CE8855}"/>
              </a:ext>
            </a:extLst>
          </p:cNvPr>
          <p:cNvSpPr txBox="1">
            <a:spLocks/>
          </p:cNvSpPr>
          <p:nvPr userDrawn="1"/>
        </p:nvSpPr>
        <p:spPr>
          <a:xfrm>
            <a:off x="9477663" y="6599872"/>
            <a:ext cx="2714337" cy="199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i="0" kern="1200">
                <a:solidFill>
                  <a:schemeClr val="accent6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6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8F1C4-6B3E-2C4D-B4F4-8C51CE7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E56F-C08B-CA49-BE06-50A56CF3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" y="1123950"/>
            <a:ext cx="11577320" cy="508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2A58-6796-1642-B9E4-E3AE69DF5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DE7F-5128-FD47-B491-4CA204B1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CA2BFAC-24D0-D640-9F55-1CCC341DD7FC}"/>
              </a:ext>
            </a:extLst>
          </p:cNvPr>
          <p:cNvSpPr/>
          <p:nvPr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69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1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14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332E34-FB33-4D16-8649-F147947BA30F}"/>
              </a:ext>
            </a:extLst>
          </p:cNvPr>
          <p:cNvSpPr/>
          <p:nvPr/>
        </p:nvSpPr>
        <p:spPr>
          <a:xfrm>
            <a:off x="-1" y="0"/>
            <a:ext cx="12191981" cy="6857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8DECB1-8CA2-46D1-AE71-CA2C1484F5C7}"/>
              </a:ext>
            </a:extLst>
          </p:cNvPr>
          <p:cNvSpPr txBox="1">
            <a:spLocks/>
          </p:cNvSpPr>
          <p:nvPr/>
        </p:nvSpPr>
        <p:spPr>
          <a:xfrm>
            <a:off x="2928733" y="2473822"/>
            <a:ext cx="3706073" cy="3660277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 i="0" kern="1200">
                <a:solidFill>
                  <a:schemeClr val="bg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5D997-DB8D-475F-8DB7-BF7D3620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862" y="336858"/>
            <a:ext cx="4375586" cy="34817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kern="1200">
                <a:solidFill>
                  <a:schemeClr val="accent4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Zonta-järjestö tekee tasa-arvotyötä kansainvälisten palveluprojektien kautta</a:t>
            </a:r>
            <a:r>
              <a:rPr lang="en-US" kern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kern="1200">
              <a:solidFill>
                <a:schemeClr val="accent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16">
            <a:extLst>
              <a:ext uri="{FF2B5EF4-FFF2-40B4-BE49-F238E27FC236}">
                <a16:creationId xmlns:a16="http://schemas.microsoft.com/office/drawing/2014/main" id="{3289868B-A92E-466B-8E42-F17326172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4" b="4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16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98CB25BB-3EAE-425D-8A98-6BAA113F6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85" r="18967" b="3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4" name="Picture Placeholder 16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4742D7DA-169E-4E89-B2A2-3FBB28A75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15" r="11298" b="2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8" name="Picture Placeholder 16" descr="A person carrying a yellow bucket&#10;&#10;Description automatically generated with low confidence">
            <a:extLst>
              <a:ext uri="{FF2B5EF4-FFF2-40B4-BE49-F238E27FC236}">
                <a16:creationId xmlns:a16="http://schemas.microsoft.com/office/drawing/2014/main" id="{FB027CE1-A7B5-46D9-9D9A-6E193C4567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70" r="1633" b="4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E3F19B4-A4DD-48C6-B73E-DB057D9B9EE4}"/>
              </a:ext>
            </a:extLst>
          </p:cNvPr>
          <p:cNvSpPr txBox="1">
            <a:spLocks/>
          </p:cNvSpPr>
          <p:nvPr/>
        </p:nvSpPr>
        <p:spPr>
          <a:xfrm>
            <a:off x="6546106" y="4675514"/>
            <a:ext cx="5315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baseline="0">
                <a:solidFill>
                  <a:schemeClr val="accent6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Siellä, missä tytöt ja naiset ovat heikoimmassa asemassa.</a:t>
            </a:r>
          </a:p>
        </p:txBody>
      </p:sp>
    </p:spTree>
    <p:extLst>
      <p:ext uri="{BB962C8B-B14F-4D97-AF65-F5344CB8AC3E}">
        <p14:creationId xmlns:p14="http://schemas.microsoft.com/office/powerpoint/2010/main" val="3048576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3BDC9D-C01C-4DC2-BDF7-BB74E6F61C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34671" b="18139"/>
          <a:stretch/>
        </p:blipFill>
        <p:spPr>
          <a:xfrm>
            <a:off x="0" y="0"/>
            <a:ext cx="12192000" cy="32004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C7B8847-334E-4288-AF9D-78B446AC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187014" cy="3200400"/>
          </a:xfrm>
        </p:spPr>
        <p:txBody>
          <a:bodyPr>
            <a:normAutofit/>
          </a:bodyPr>
          <a:lstStyle/>
          <a:p>
            <a:r>
              <a:rPr lang="en-US"/>
              <a:t>TEINI-IKÄISTEN TYTTÖJEN TERVEYS JA SUOJELU PERUSSA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F86D7F-FD93-4D30-B048-4AAC2D3E7A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AAB373-1DF0-4333-8898-D9371FF14A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9B9037-65ED-4D7E-A29C-58A62C3A3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015D21-1062-4D37-97C5-2D8EA4D6F3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927D48-F9D2-415A-94A9-E3EB92937F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23283" y="4313539"/>
            <a:ext cx="3135004" cy="19034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Tavoite: Parantaa terveyspalveluja vastaamaan nuorten, erityisesti tyttöjen, tarpeisiin ja estää väkivaltaa sen kaikissa muodoissaan kouluissa ja muissa palveluissa. </a:t>
            </a:r>
            <a:endParaRPr lang="en-US" sz="18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B6D4AD7-6CDC-4E37-9716-8A5FB7097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58287" y="4313539"/>
            <a:ext cx="2640012" cy="1668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0" i="0" u="none" strike="noStrike" baseline="0">
                <a:solidFill>
                  <a:srgbClr val="211D1E"/>
                </a:solidFill>
                <a:latin typeface="Lato" panose="020F0502020204030203" pitchFamily="34" charset="0"/>
              </a:rPr>
              <a:t>Projektin odotetaan tavoittavan 50,364 nuorta 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Lato" panose="020F0502020204030203" pitchFamily="34" charset="0"/>
              </a:rPr>
              <a:t>(</a:t>
            </a:r>
            <a:r>
              <a:rPr lang="en-US" sz="1800" b="0" i="0" u="none" strike="noStrike" baseline="0">
                <a:solidFill>
                  <a:srgbClr val="211D1E"/>
                </a:solidFill>
                <a:latin typeface="Lato" panose="020F0502020204030203" pitchFamily="34" charset="0"/>
              </a:rPr>
              <a:t>24,829 tyttöä) neljällä eri alueella Perussa.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66CCA-0EC5-4D56-ACF9-774AF6B0911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6DBBD-D87D-44C7-9FD5-7EFC075A947F}"/>
              </a:ext>
            </a:extLst>
          </p:cNvPr>
          <p:cNvSpPr txBox="1"/>
          <p:nvPr/>
        </p:nvSpPr>
        <p:spPr>
          <a:xfrm>
            <a:off x="3130237" y="4313539"/>
            <a:ext cx="26609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211D1E"/>
                </a:solidFill>
                <a:latin typeface="Lato" panose="020F0502020204030203" pitchFamily="34" charset="0"/>
              </a:rPr>
              <a:t>Vuonna</a:t>
            </a:r>
            <a:r>
              <a:rPr lang="en-US" sz="1800" b="0" i="0" u="none" strike="noStrike" baseline="0">
                <a:solidFill>
                  <a:srgbClr val="211D1E"/>
                </a:solidFill>
                <a:latin typeface="Lato" panose="020F0502020204030203" pitchFamily="34" charset="0"/>
              </a:rPr>
              <a:t> 2020 Nuorten terveyspalvelujen saatavuus laski 63%:lla verrattuna vuoteen 2019. Mielenterveyspalvelujen saatavuus laski 50%:lla.</a:t>
            </a:r>
            <a:endParaRPr lang="en-US" sz="1800" b="0" i="0" u="none" strike="noStrike" baseline="0" dirty="0">
              <a:solidFill>
                <a:srgbClr val="211D1E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140">
            <a:extLst>
              <a:ext uri="{FF2B5EF4-FFF2-40B4-BE49-F238E27FC236}">
                <a16:creationId xmlns:a16="http://schemas.microsoft.com/office/drawing/2014/main" id="{198F80E8-F1BC-4E7C-B8BB-F4777B262D0F}"/>
              </a:ext>
            </a:extLst>
          </p:cNvPr>
          <p:cNvSpPr/>
          <p:nvPr/>
        </p:nvSpPr>
        <p:spPr>
          <a:xfrm>
            <a:off x="6853824" y="2463449"/>
            <a:ext cx="1445817" cy="1313749"/>
          </a:xfrm>
          <a:custGeom>
            <a:avLst/>
            <a:gdLst>
              <a:gd name="connsiteX0" fmla="*/ 148590 w 330200"/>
              <a:gd name="connsiteY0" fmla="*/ 116682 h 300038"/>
              <a:gd name="connsiteX1" fmla="*/ 148590 w 330200"/>
              <a:gd name="connsiteY1" fmla="*/ 158306 h 300038"/>
              <a:gd name="connsiteX2" fmla="*/ 107362 w 330200"/>
              <a:gd name="connsiteY2" fmla="*/ 158306 h 300038"/>
              <a:gd name="connsiteX3" fmla="*/ 107362 w 330200"/>
              <a:gd name="connsiteY3" fmla="*/ 191644 h 300038"/>
              <a:gd name="connsiteX4" fmla="*/ 148590 w 330200"/>
              <a:gd name="connsiteY4" fmla="*/ 191644 h 300038"/>
              <a:gd name="connsiteX5" fmla="*/ 148590 w 330200"/>
              <a:gd name="connsiteY5" fmla="*/ 233363 h 300038"/>
              <a:gd name="connsiteX6" fmla="*/ 181610 w 330200"/>
              <a:gd name="connsiteY6" fmla="*/ 233363 h 300038"/>
              <a:gd name="connsiteX7" fmla="*/ 181610 w 330200"/>
              <a:gd name="connsiteY7" fmla="*/ 191644 h 300038"/>
              <a:gd name="connsiteX8" fmla="*/ 222838 w 330200"/>
              <a:gd name="connsiteY8" fmla="*/ 191644 h 300038"/>
              <a:gd name="connsiteX9" fmla="*/ 222838 w 330200"/>
              <a:gd name="connsiteY9" fmla="*/ 158306 h 300038"/>
              <a:gd name="connsiteX10" fmla="*/ 181610 w 330200"/>
              <a:gd name="connsiteY10" fmla="*/ 158306 h 300038"/>
              <a:gd name="connsiteX11" fmla="*/ 181610 w 330200"/>
              <a:gd name="connsiteY11" fmla="*/ 116682 h 300038"/>
              <a:gd name="connsiteX12" fmla="*/ 148590 w 330200"/>
              <a:gd name="connsiteY12" fmla="*/ 100013 h 300038"/>
              <a:gd name="connsiteX13" fmla="*/ 181610 w 330200"/>
              <a:gd name="connsiteY13" fmla="*/ 100013 h 300038"/>
              <a:gd name="connsiteX14" fmla="*/ 198120 w 330200"/>
              <a:gd name="connsiteY14" fmla="*/ 116682 h 300038"/>
              <a:gd name="connsiteX15" fmla="*/ 198120 w 330200"/>
              <a:gd name="connsiteY15" fmla="*/ 141733 h 300038"/>
              <a:gd name="connsiteX16" fmla="*/ 222838 w 330200"/>
              <a:gd name="connsiteY16" fmla="*/ 141733 h 300038"/>
              <a:gd name="connsiteX17" fmla="*/ 222839 w 330200"/>
              <a:gd name="connsiteY17" fmla="*/ 141733 h 300038"/>
              <a:gd name="connsiteX18" fmla="*/ 239442 w 330200"/>
              <a:gd name="connsiteY18" fmla="*/ 158306 h 300038"/>
              <a:gd name="connsiteX19" fmla="*/ 239442 w 330200"/>
              <a:gd name="connsiteY19" fmla="*/ 191643 h 300038"/>
              <a:gd name="connsiteX20" fmla="*/ 222838 w 330200"/>
              <a:gd name="connsiteY20" fmla="*/ 208407 h 300038"/>
              <a:gd name="connsiteX21" fmla="*/ 198120 w 330200"/>
              <a:gd name="connsiteY21" fmla="*/ 208407 h 300038"/>
              <a:gd name="connsiteX22" fmla="*/ 198120 w 330200"/>
              <a:gd name="connsiteY22" fmla="*/ 233363 h 300038"/>
              <a:gd name="connsiteX23" fmla="*/ 181610 w 330200"/>
              <a:gd name="connsiteY23" fmla="*/ 250032 h 300038"/>
              <a:gd name="connsiteX24" fmla="*/ 148590 w 330200"/>
              <a:gd name="connsiteY24" fmla="*/ 250032 h 300038"/>
              <a:gd name="connsiteX25" fmla="*/ 132080 w 330200"/>
              <a:gd name="connsiteY25" fmla="*/ 233363 h 300038"/>
              <a:gd name="connsiteX26" fmla="*/ 132080 w 330200"/>
              <a:gd name="connsiteY26" fmla="*/ 208407 h 300038"/>
              <a:gd name="connsiteX27" fmla="*/ 107362 w 330200"/>
              <a:gd name="connsiteY27" fmla="*/ 208408 h 300038"/>
              <a:gd name="connsiteX28" fmla="*/ 90758 w 330200"/>
              <a:gd name="connsiteY28" fmla="*/ 191644 h 300038"/>
              <a:gd name="connsiteX29" fmla="*/ 90758 w 330200"/>
              <a:gd name="connsiteY29" fmla="*/ 158306 h 300038"/>
              <a:gd name="connsiteX30" fmla="*/ 90758 w 330200"/>
              <a:gd name="connsiteY30" fmla="*/ 158305 h 300038"/>
              <a:gd name="connsiteX31" fmla="*/ 107362 w 330200"/>
              <a:gd name="connsiteY31" fmla="*/ 141733 h 300038"/>
              <a:gd name="connsiteX32" fmla="*/ 132080 w 330200"/>
              <a:gd name="connsiteY32" fmla="*/ 141733 h 300038"/>
              <a:gd name="connsiteX33" fmla="*/ 132080 w 330200"/>
              <a:gd name="connsiteY33" fmla="*/ 116682 h 300038"/>
              <a:gd name="connsiteX34" fmla="*/ 148590 w 330200"/>
              <a:gd name="connsiteY34" fmla="*/ 100013 h 300038"/>
              <a:gd name="connsiteX35" fmla="*/ 49530 w 330200"/>
              <a:gd name="connsiteY35" fmla="*/ 66675 h 300038"/>
              <a:gd name="connsiteX36" fmla="*/ 16510 w 330200"/>
              <a:gd name="connsiteY36" fmla="*/ 100013 h 300038"/>
              <a:gd name="connsiteX37" fmla="*/ 16510 w 330200"/>
              <a:gd name="connsiteY37" fmla="*/ 250031 h 300038"/>
              <a:gd name="connsiteX38" fmla="*/ 49530 w 330200"/>
              <a:gd name="connsiteY38" fmla="*/ 283369 h 300038"/>
              <a:gd name="connsiteX39" fmla="*/ 280670 w 330200"/>
              <a:gd name="connsiteY39" fmla="*/ 283369 h 300038"/>
              <a:gd name="connsiteX40" fmla="*/ 313690 w 330200"/>
              <a:gd name="connsiteY40" fmla="*/ 250031 h 300038"/>
              <a:gd name="connsiteX41" fmla="*/ 313690 w 330200"/>
              <a:gd name="connsiteY41" fmla="*/ 100013 h 300038"/>
              <a:gd name="connsiteX42" fmla="*/ 280670 w 330200"/>
              <a:gd name="connsiteY42" fmla="*/ 66675 h 300038"/>
              <a:gd name="connsiteX43" fmla="*/ 140382 w 330200"/>
              <a:gd name="connsiteY43" fmla="*/ 16669 h 300038"/>
              <a:gd name="connsiteX44" fmla="*/ 123778 w 330200"/>
              <a:gd name="connsiteY44" fmla="*/ 33338 h 300038"/>
              <a:gd name="connsiteX45" fmla="*/ 123778 w 330200"/>
              <a:gd name="connsiteY45" fmla="*/ 50006 h 300038"/>
              <a:gd name="connsiteX46" fmla="*/ 206422 w 330200"/>
              <a:gd name="connsiteY46" fmla="*/ 50006 h 300038"/>
              <a:gd name="connsiteX47" fmla="*/ 206422 w 330200"/>
              <a:gd name="connsiteY47" fmla="*/ 33338 h 300038"/>
              <a:gd name="connsiteX48" fmla="*/ 189818 w 330200"/>
              <a:gd name="connsiteY48" fmla="*/ 16669 h 300038"/>
              <a:gd name="connsiteX49" fmla="*/ 140382 w 330200"/>
              <a:gd name="connsiteY49" fmla="*/ 0 h 300038"/>
              <a:gd name="connsiteX50" fmla="*/ 189818 w 330200"/>
              <a:gd name="connsiteY50" fmla="*/ 0 h 300038"/>
              <a:gd name="connsiteX51" fmla="*/ 222838 w 330200"/>
              <a:gd name="connsiteY51" fmla="*/ 33338 h 300038"/>
              <a:gd name="connsiteX52" fmla="*/ 222838 w 330200"/>
              <a:gd name="connsiteY52" fmla="*/ 50006 h 300038"/>
              <a:gd name="connsiteX53" fmla="*/ 280670 w 330200"/>
              <a:gd name="connsiteY53" fmla="*/ 50006 h 300038"/>
              <a:gd name="connsiteX54" fmla="*/ 330200 w 330200"/>
              <a:gd name="connsiteY54" fmla="*/ 100013 h 300038"/>
              <a:gd name="connsiteX55" fmla="*/ 330200 w 330200"/>
              <a:gd name="connsiteY55" fmla="*/ 250031 h 300038"/>
              <a:gd name="connsiteX56" fmla="*/ 280670 w 330200"/>
              <a:gd name="connsiteY56" fmla="*/ 300038 h 300038"/>
              <a:gd name="connsiteX57" fmla="*/ 49530 w 330200"/>
              <a:gd name="connsiteY57" fmla="*/ 300038 h 300038"/>
              <a:gd name="connsiteX58" fmla="*/ 0 w 330200"/>
              <a:gd name="connsiteY58" fmla="*/ 250031 h 300038"/>
              <a:gd name="connsiteX59" fmla="*/ 0 w 330200"/>
              <a:gd name="connsiteY59" fmla="*/ 100013 h 300038"/>
              <a:gd name="connsiteX60" fmla="*/ 49530 w 330200"/>
              <a:gd name="connsiteY60" fmla="*/ 50006 h 300038"/>
              <a:gd name="connsiteX61" fmla="*/ 107362 w 330200"/>
              <a:gd name="connsiteY61" fmla="*/ 50006 h 300038"/>
              <a:gd name="connsiteX62" fmla="*/ 107362 w 330200"/>
              <a:gd name="connsiteY62" fmla="*/ 33338 h 300038"/>
              <a:gd name="connsiteX63" fmla="*/ 140382 w 330200"/>
              <a:gd name="connsiteY63" fmla="*/ 0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30200" h="300038">
                <a:moveTo>
                  <a:pt x="148590" y="116682"/>
                </a:moveTo>
                <a:lnTo>
                  <a:pt x="148590" y="158306"/>
                </a:lnTo>
                <a:lnTo>
                  <a:pt x="107362" y="158306"/>
                </a:lnTo>
                <a:lnTo>
                  <a:pt x="107362" y="191644"/>
                </a:lnTo>
                <a:lnTo>
                  <a:pt x="148590" y="191644"/>
                </a:lnTo>
                <a:lnTo>
                  <a:pt x="148590" y="233363"/>
                </a:lnTo>
                <a:lnTo>
                  <a:pt x="181610" y="233363"/>
                </a:lnTo>
                <a:lnTo>
                  <a:pt x="181610" y="191644"/>
                </a:lnTo>
                <a:lnTo>
                  <a:pt x="222838" y="191644"/>
                </a:lnTo>
                <a:lnTo>
                  <a:pt x="222838" y="158306"/>
                </a:lnTo>
                <a:lnTo>
                  <a:pt x="181610" y="158306"/>
                </a:lnTo>
                <a:lnTo>
                  <a:pt x="181610" y="116682"/>
                </a:lnTo>
                <a:close/>
                <a:moveTo>
                  <a:pt x="148590" y="100013"/>
                </a:moveTo>
                <a:lnTo>
                  <a:pt x="181610" y="100013"/>
                </a:lnTo>
                <a:cubicBezTo>
                  <a:pt x="190728" y="100013"/>
                  <a:pt x="198120" y="107476"/>
                  <a:pt x="198120" y="116682"/>
                </a:cubicBezTo>
                <a:lnTo>
                  <a:pt x="198120" y="141733"/>
                </a:lnTo>
                <a:lnTo>
                  <a:pt x="222838" y="141733"/>
                </a:lnTo>
                <a:cubicBezTo>
                  <a:pt x="222838" y="141733"/>
                  <a:pt x="222838" y="141733"/>
                  <a:pt x="222839" y="141733"/>
                </a:cubicBezTo>
                <a:cubicBezTo>
                  <a:pt x="231957" y="141680"/>
                  <a:pt x="239390" y="149100"/>
                  <a:pt x="239442" y="158306"/>
                </a:cubicBezTo>
                <a:lnTo>
                  <a:pt x="239442" y="191643"/>
                </a:lnTo>
                <a:cubicBezTo>
                  <a:pt x="239442" y="200902"/>
                  <a:pt x="232008" y="208407"/>
                  <a:pt x="222838" y="208407"/>
                </a:cubicBezTo>
                <a:lnTo>
                  <a:pt x="198120" y="208407"/>
                </a:lnTo>
                <a:lnTo>
                  <a:pt x="198120" y="233363"/>
                </a:lnTo>
                <a:cubicBezTo>
                  <a:pt x="198120" y="242569"/>
                  <a:pt x="190728" y="250032"/>
                  <a:pt x="181610" y="250032"/>
                </a:cubicBezTo>
                <a:lnTo>
                  <a:pt x="148590" y="250032"/>
                </a:lnTo>
                <a:cubicBezTo>
                  <a:pt x="139472" y="250032"/>
                  <a:pt x="132080" y="242569"/>
                  <a:pt x="132080" y="233363"/>
                </a:cubicBezTo>
                <a:lnTo>
                  <a:pt x="132080" y="208407"/>
                </a:lnTo>
                <a:lnTo>
                  <a:pt x="107362" y="208408"/>
                </a:lnTo>
                <a:cubicBezTo>
                  <a:pt x="98192" y="208408"/>
                  <a:pt x="90758" y="200902"/>
                  <a:pt x="90758" y="191644"/>
                </a:cubicBezTo>
                <a:lnTo>
                  <a:pt x="90758" y="158306"/>
                </a:lnTo>
                <a:cubicBezTo>
                  <a:pt x="90758" y="158306"/>
                  <a:pt x="90758" y="158306"/>
                  <a:pt x="90758" y="158305"/>
                </a:cubicBezTo>
                <a:cubicBezTo>
                  <a:pt x="90810" y="149100"/>
                  <a:pt x="98244" y="141680"/>
                  <a:pt x="107362" y="141733"/>
                </a:cubicBezTo>
                <a:lnTo>
                  <a:pt x="132080" y="141733"/>
                </a:lnTo>
                <a:lnTo>
                  <a:pt x="132080" y="116682"/>
                </a:lnTo>
                <a:cubicBezTo>
                  <a:pt x="132080" y="107476"/>
                  <a:pt x="139472" y="100013"/>
                  <a:pt x="148590" y="100013"/>
                </a:cubicBezTo>
                <a:close/>
                <a:moveTo>
                  <a:pt x="49530" y="66675"/>
                </a:moveTo>
                <a:cubicBezTo>
                  <a:pt x="31294" y="66675"/>
                  <a:pt x="16510" y="81601"/>
                  <a:pt x="16510" y="100013"/>
                </a:cubicBezTo>
                <a:lnTo>
                  <a:pt x="16510" y="250031"/>
                </a:lnTo>
                <a:cubicBezTo>
                  <a:pt x="16510" y="268443"/>
                  <a:pt x="31294" y="283369"/>
                  <a:pt x="49530" y="283369"/>
                </a:cubicBezTo>
                <a:lnTo>
                  <a:pt x="280670" y="283369"/>
                </a:lnTo>
                <a:cubicBezTo>
                  <a:pt x="298906" y="283369"/>
                  <a:pt x="313690" y="268443"/>
                  <a:pt x="313690" y="250031"/>
                </a:cubicBezTo>
                <a:lnTo>
                  <a:pt x="313690" y="100013"/>
                </a:lnTo>
                <a:cubicBezTo>
                  <a:pt x="313690" y="81601"/>
                  <a:pt x="298906" y="66675"/>
                  <a:pt x="280670" y="66675"/>
                </a:cubicBezTo>
                <a:close/>
                <a:moveTo>
                  <a:pt x="140382" y="16669"/>
                </a:moveTo>
                <a:cubicBezTo>
                  <a:pt x="131249" y="16669"/>
                  <a:pt x="123830" y="24116"/>
                  <a:pt x="123778" y="33338"/>
                </a:cubicBezTo>
                <a:lnTo>
                  <a:pt x="123778" y="50006"/>
                </a:lnTo>
                <a:lnTo>
                  <a:pt x="206422" y="50006"/>
                </a:lnTo>
                <a:lnTo>
                  <a:pt x="206422" y="33338"/>
                </a:lnTo>
                <a:cubicBezTo>
                  <a:pt x="206370" y="24116"/>
                  <a:pt x="198951" y="16669"/>
                  <a:pt x="189818" y="16669"/>
                </a:cubicBezTo>
                <a:close/>
                <a:moveTo>
                  <a:pt x="140382" y="0"/>
                </a:moveTo>
                <a:lnTo>
                  <a:pt x="189818" y="0"/>
                </a:lnTo>
                <a:cubicBezTo>
                  <a:pt x="208054" y="0"/>
                  <a:pt x="222838" y="14926"/>
                  <a:pt x="222838" y="33338"/>
                </a:cubicBezTo>
                <a:lnTo>
                  <a:pt x="222838" y="50006"/>
                </a:lnTo>
                <a:lnTo>
                  <a:pt x="280670" y="50006"/>
                </a:lnTo>
                <a:cubicBezTo>
                  <a:pt x="308003" y="50059"/>
                  <a:pt x="330148" y="72417"/>
                  <a:pt x="330200" y="100013"/>
                </a:cubicBezTo>
                <a:lnTo>
                  <a:pt x="330200" y="250031"/>
                </a:lnTo>
                <a:cubicBezTo>
                  <a:pt x="330148" y="277627"/>
                  <a:pt x="308003" y="299985"/>
                  <a:pt x="280670" y="300038"/>
                </a:cubicBezTo>
                <a:lnTo>
                  <a:pt x="49530" y="300038"/>
                </a:lnTo>
                <a:cubicBezTo>
                  <a:pt x="22197" y="299985"/>
                  <a:pt x="52" y="277627"/>
                  <a:pt x="0" y="250031"/>
                </a:cubicBezTo>
                <a:lnTo>
                  <a:pt x="0" y="100013"/>
                </a:lnTo>
                <a:cubicBezTo>
                  <a:pt x="52" y="72417"/>
                  <a:pt x="22197" y="50059"/>
                  <a:pt x="49530" y="50006"/>
                </a:cubicBezTo>
                <a:lnTo>
                  <a:pt x="107362" y="50006"/>
                </a:lnTo>
                <a:lnTo>
                  <a:pt x="107362" y="33338"/>
                </a:lnTo>
                <a:cubicBezTo>
                  <a:pt x="107362" y="14926"/>
                  <a:pt x="122146" y="0"/>
                  <a:pt x="140382" y="0"/>
                </a:cubicBezTo>
                <a:close/>
              </a:path>
            </a:pathLst>
          </a:custGeom>
          <a:solidFill>
            <a:schemeClr val="bg1"/>
          </a:solidFill>
          <a:ln w="9253" cap="flat">
            <a:noFill/>
            <a:prstDash val="solid"/>
            <a:miter/>
          </a:ln>
        </p:spPr>
        <p:txBody>
          <a:bodyPr rtlCol="0" anchor="ctr"/>
          <a:lstStyle/>
          <a:p>
            <a:pPr defTabSz="914172"/>
            <a:endParaRPr lang="en-US" b="1" dirty="0">
              <a:solidFill>
                <a:srgbClr val="201E1D"/>
              </a:solidFill>
              <a:latin typeface="Lato" panose="020F0502020204030203" pitchFamily="34" charset="77"/>
            </a:endParaRPr>
          </a:p>
        </p:txBody>
      </p:sp>
      <p:pic>
        <p:nvPicPr>
          <p:cNvPr id="28" name="Graphic 27" descr="School girl outline">
            <a:extLst>
              <a:ext uri="{FF2B5EF4-FFF2-40B4-BE49-F238E27FC236}">
                <a16:creationId xmlns:a16="http://schemas.microsoft.com/office/drawing/2014/main" id="{718CCAE6-505C-4A44-907D-1353BD1E1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4310" y="2059067"/>
            <a:ext cx="2078941" cy="2078941"/>
          </a:xfrm>
          <a:prstGeom prst="rect">
            <a:avLst/>
          </a:prstGeom>
        </p:spPr>
      </p:pic>
      <p:sp>
        <p:nvSpPr>
          <p:cNvPr id="29" name="Freeform 135">
            <a:extLst>
              <a:ext uri="{FF2B5EF4-FFF2-40B4-BE49-F238E27FC236}">
                <a16:creationId xmlns:a16="http://schemas.microsoft.com/office/drawing/2014/main" id="{946BF95F-CC65-4953-B56D-C0748F4DEAFF}"/>
              </a:ext>
            </a:extLst>
          </p:cNvPr>
          <p:cNvSpPr/>
          <p:nvPr/>
        </p:nvSpPr>
        <p:spPr>
          <a:xfrm>
            <a:off x="4030144" y="2477069"/>
            <a:ext cx="1120952" cy="1335625"/>
          </a:xfrm>
          <a:custGeom>
            <a:avLst/>
            <a:gdLst>
              <a:gd name="connsiteX0" fmla="*/ 131261 w 277167"/>
              <a:gd name="connsiteY0" fmla="*/ 286142 h 330247"/>
              <a:gd name="connsiteX1" fmla="*/ 131261 w 277167"/>
              <a:gd name="connsiteY1" fmla="*/ 313690 h 330247"/>
              <a:gd name="connsiteX2" fmla="*/ 147559 w 277167"/>
              <a:gd name="connsiteY2" fmla="*/ 313690 h 330247"/>
              <a:gd name="connsiteX3" fmla="*/ 147559 w 277167"/>
              <a:gd name="connsiteY3" fmla="*/ 286142 h 330247"/>
              <a:gd name="connsiteX4" fmla="*/ 196454 w 277167"/>
              <a:gd name="connsiteY4" fmla="*/ 247650 h 330247"/>
              <a:gd name="connsiteX5" fmla="*/ 196454 w 277167"/>
              <a:gd name="connsiteY5" fmla="*/ 313690 h 330247"/>
              <a:gd name="connsiteX6" fmla="*/ 245349 w 277167"/>
              <a:gd name="connsiteY6" fmla="*/ 313690 h 330247"/>
              <a:gd name="connsiteX7" fmla="*/ 245349 w 277167"/>
              <a:gd name="connsiteY7" fmla="*/ 247650 h 330247"/>
              <a:gd name="connsiteX8" fmla="*/ 33470 w 277167"/>
              <a:gd name="connsiteY8" fmla="*/ 247650 h 330247"/>
              <a:gd name="connsiteX9" fmla="*/ 33470 w 277167"/>
              <a:gd name="connsiteY9" fmla="*/ 313690 h 330247"/>
              <a:gd name="connsiteX10" fmla="*/ 82365 w 277167"/>
              <a:gd name="connsiteY10" fmla="*/ 313690 h 330247"/>
              <a:gd name="connsiteX11" fmla="*/ 82365 w 277167"/>
              <a:gd name="connsiteY11" fmla="*/ 247650 h 330247"/>
              <a:gd name="connsiteX12" fmla="*/ 131260 w 277167"/>
              <a:gd name="connsiteY12" fmla="*/ 214630 h 330247"/>
              <a:gd name="connsiteX13" fmla="*/ 131260 w 277167"/>
              <a:gd name="connsiteY13" fmla="*/ 231140 h 330247"/>
              <a:gd name="connsiteX14" fmla="*/ 147559 w 277167"/>
              <a:gd name="connsiteY14" fmla="*/ 231140 h 330247"/>
              <a:gd name="connsiteX15" fmla="*/ 147559 w 277167"/>
              <a:gd name="connsiteY15" fmla="*/ 214630 h 330247"/>
              <a:gd name="connsiteX16" fmla="*/ 114961 w 277167"/>
              <a:gd name="connsiteY16" fmla="*/ 198120 h 330247"/>
              <a:gd name="connsiteX17" fmla="*/ 163857 w 277167"/>
              <a:gd name="connsiteY17" fmla="*/ 198120 h 330247"/>
              <a:gd name="connsiteX18" fmla="*/ 163857 w 277167"/>
              <a:gd name="connsiteY18" fmla="*/ 247650 h 330247"/>
              <a:gd name="connsiteX19" fmla="*/ 114961 w 277167"/>
              <a:gd name="connsiteY19" fmla="*/ 247650 h 330247"/>
              <a:gd name="connsiteX20" fmla="*/ 196454 w 277167"/>
              <a:gd name="connsiteY20" fmla="*/ 181610 h 330247"/>
              <a:gd name="connsiteX21" fmla="*/ 196454 w 277167"/>
              <a:gd name="connsiteY21" fmla="*/ 231140 h 330247"/>
              <a:gd name="connsiteX22" fmla="*/ 245349 w 277167"/>
              <a:gd name="connsiteY22" fmla="*/ 231140 h 330247"/>
              <a:gd name="connsiteX23" fmla="*/ 245349 w 277167"/>
              <a:gd name="connsiteY23" fmla="*/ 181610 h 330247"/>
              <a:gd name="connsiteX24" fmla="*/ 33470 w 277167"/>
              <a:gd name="connsiteY24" fmla="*/ 181610 h 330247"/>
              <a:gd name="connsiteX25" fmla="*/ 33470 w 277167"/>
              <a:gd name="connsiteY25" fmla="*/ 231140 h 330247"/>
              <a:gd name="connsiteX26" fmla="*/ 82365 w 277167"/>
              <a:gd name="connsiteY26" fmla="*/ 231140 h 330247"/>
              <a:gd name="connsiteX27" fmla="*/ 82365 w 277167"/>
              <a:gd name="connsiteY27" fmla="*/ 181610 h 330247"/>
              <a:gd name="connsiteX28" fmla="*/ 131260 w 277167"/>
              <a:gd name="connsiteY28" fmla="*/ 148590 h 330247"/>
              <a:gd name="connsiteX29" fmla="*/ 131260 w 277167"/>
              <a:gd name="connsiteY29" fmla="*/ 165100 h 330247"/>
              <a:gd name="connsiteX30" fmla="*/ 147559 w 277167"/>
              <a:gd name="connsiteY30" fmla="*/ 165100 h 330247"/>
              <a:gd name="connsiteX31" fmla="*/ 147559 w 277167"/>
              <a:gd name="connsiteY31" fmla="*/ 148590 h 330247"/>
              <a:gd name="connsiteX32" fmla="*/ 114961 w 277167"/>
              <a:gd name="connsiteY32" fmla="*/ 132080 h 330247"/>
              <a:gd name="connsiteX33" fmla="*/ 163857 w 277167"/>
              <a:gd name="connsiteY33" fmla="*/ 132080 h 330247"/>
              <a:gd name="connsiteX34" fmla="*/ 163857 w 277167"/>
              <a:gd name="connsiteY34" fmla="*/ 181610 h 330247"/>
              <a:gd name="connsiteX35" fmla="*/ 114961 w 277167"/>
              <a:gd name="connsiteY35" fmla="*/ 181610 h 330247"/>
              <a:gd name="connsiteX36" fmla="*/ 196454 w 277167"/>
              <a:gd name="connsiteY36" fmla="*/ 115570 h 330247"/>
              <a:gd name="connsiteX37" fmla="*/ 196454 w 277167"/>
              <a:gd name="connsiteY37" fmla="*/ 165100 h 330247"/>
              <a:gd name="connsiteX38" fmla="*/ 245349 w 277167"/>
              <a:gd name="connsiteY38" fmla="*/ 165100 h 330247"/>
              <a:gd name="connsiteX39" fmla="*/ 245349 w 277167"/>
              <a:gd name="connsiteY39" fmla="*/ 115570 h 330247"/>
              <a:gd name="connsiteX40" fmla="*/ 98663 w 277167"/>
              <a:gd name="connsiteY40" fmla="*/ 115570 h 330247"/>
              <a:gd name="connsiteX41" fmla="*/ 98663 w 277167"/>
              <a:gd name="connsiteY41" fmla="*/ 313690 h 330247"/>
              <a:gd name="connsiteX42" fmla="*/ 114962 w 277167"/>
              <a:gd name="connsiteY42" fmla="*/ 313690 h 330247"/>
              <a:gd name="connsiteX43" fmla="*/ 114962 w 277167"/>
              <a:gd name="connsiteY43" fmla="*/ 264160 h 330247"/>
              <a:gd name="connsiteX44" fmla="*/ 163857 w 277167"/>
              <a:gd name="connsiteY44" fmla="*/ 264160 h 330247"/>
              <a:gd name="connsiteX45" fmla="*/ 163857 w 277167"/>
              <a:gd name="connsiteY45" fmla="*/ 313690 h 330247"/>
              <a:gd name="connsiteX46" fmla="*/ 180156 w 277167"/>
              <a:gd name="connsiteY46" fmla="*/ 313690 h 330247"/>
              <a:gd name="connsiteX47" fmla="*/ 180156 w 277167"/>
              <a:gd name="connsiteY47" fmla="*/ 115570 h 330247"/>
              <a:gd name="connsiteX48" fmla="*/ 33470 w 277167"/>
              <a:gd name="connsiteY48" fmla="*/ 115570 h 330247"/>
              <a:gd name="connsiteX49" fmla="*/ 33470 w 277167"/>
              <a:gd name="connsiteY49" fmla="*/ 165100 h 330247"/>
              <a:gd name="connsiteX50" fmla="*/ 82365 w 277167"/>
              <a:gd name="connsiteY50" fmla="*/ 165100 h 330247"/>
              <a:gd name="connsiteX51" fmla="*/ 82365 w 277167"/>
              <a:gd name="connsiteY51" fmla="*/ 115570 h 330247"/>
              <a:gd name="connsiteX52" fmla="*/ 196454 w 277167"/>
              <a:gd name="connsiteY52" fmla="*/ 49530 h 330247"/>
              <a:gd name="connsiteX53" fmla="*/ 196454 w 277167"/>
              <a:gd name="connsiteY53" fmla="*/ 99060 h 330247"/>
              <a:gd name="connsiteX54" fmla="*/ 245349 w 277167"/>
              <a:gd name="connsiteY54" fmla="*/ 99060 h 330247"/>
              <a:gd name="connsiteX55" fmla="*/ 245349 w 277167"/>
              <a:gd name="connsiteY55" fmla="*/ 49530 h 330247"/>
              <a:gd name="connsiteX56" fmla="*/ 33470 w 277167"/>
              <a:gd name="connsiteY56" fmla="*/ 49530 h 330247"/>
              <a:gd name="connsiteX57" fmla="*/ 33470 w 277167"/>
              <a:gd name="connsiteY57" fmla="*/ 99060 h 330247"/>
              <a:gd name="connsiteX58" fmla="*/ 82365 w 277167"/>
              <a:gd name="connsiteY58" fmla="*/ 99060 h 330247"/>
              <a:gd name="connsiteX59" fmla="*/ 82365 w 277167"/>
              <a:gd name="connsiteY59" fmla="*/ 49530 h 330247"/>
              <a:gd name="connsiteX60" fmla="*/ 131260 w 277167"/>
              <a:gd name="connsiteY60" fmla="*/ 33020 h 330247"/>
              <a:gd name="connsiteX61" fmla="*/ 147559 w 277167"/>
              <a:gd name="connsiteY61" fmla="*/ 33020 h 330247"/>
              <a:gd name="connsiteX62" fmla="*/ 147559 w 277167"/>
              <a:gd name="connsiteY62" fmla="*/ 49530 h 330247"/>
              <a:gd name="connsiteX63" fmla="*/ 163857 w 277167"/>
              <a:gd name="connsiteY63" fmla="*/ 49530 h 330247"/>
              <a:gd name="connsiteX64" fmla="*/ 163857 w 277167"/>
              <a:gd name="connsiteY64" fmla="*/ 66040 h 330247"/>
              <a:gd name="connsiteX65" fmla="*/ 147559 w 277167"/>
              <a:gd name="connsiteY65" fmla="*/ 66040 h 330247"/>
              <a:gd name="connsiteX66" fmla="*/ 147559 w 277167"/>
              <a:gd name="connsiteY66" fmla="*/ 82550 h 330247"/>
              <a:gd name="connsiteX67" fmla="*/ 131260 w 277167"/>
              <a:gd name="connsiteY67" fmla="*/ 82550 h 330247"/>
              <a:gd name="connsiteX68" fmla="*/ 131260 w 277167"/>
              <a:gd name="connsiteY68" fmla="*/ 66040 h 330247"/>
              <a:gd name="connsiteX69" fmla="*/ 114961 w 277167"/>
              <a:gd name="connsiteY69" fmla="*/ 66040 h 330247"/>
              <a:gd name="connsiteX70" fmla="*/ 114961 w 277167"/>
              <a:gd name="connsiteY70" fmla="*/ 49530 h 330247"/>
              <a:gd name="connsiteX71" fmla="*/ 131260 w 277167"/>
              <a:gd name="connsiteY71" fmla="*/ 49530 h 330247"/>
              <a:gd name="connsiteX72" fmla="*/ 98663 w 277167"/>
              <a:gd name="connsiteY72" fmla="*/ 16510 h 330247"/>
              <a:gd name="connsiteX73" fmla="*/ 98663 w 277167"/>
              <a:gd name="connsiteY73" fmla="*/ 99060 h 330247"/>
              <a:gd name="connsiteX74" fmla="*/ 180156 w 277167"/>
              <a:gd name="connsiteY74" fmla="*/ 99060 h 330247"/>
              <a:gd name="connsiteX75" fmla="*/ 180156 w 277167"/>
              <a:gd name="connsiteY75" fmla="*/ 16510 h 330247"/>
              <a:gd name="connsiteX76" fmla="*/ 98663 w 277167"/>
              <a:gd name="connsiteY76" fmla="*/ 0 h 330247"/>
              <a:gd name="connsiteX77" fmla="*/ 180156 w 277167"/>
              <a:gd name="connsiteY77" fmla="*/ 0 h 330247"/>
              <a:gd name="connsiteX78" fmla="*/ 196454 w 277167"/>
              <a:gd name="connsiteY78" fmla="*/ 16510 h 330247"/>
              <a:gd name="connsiteX79" fmla="*/ 196454 w 277167"/>
              <a:gd name="connsiteY79" fmla="*/ 33020 h 330247"/>
              <a:gd name="connsiteX80" fmla="*/ 245349 w 277167"/>
              <a:gd name="connsiteY80" fmla="*/ 33020 h 330247"/>
              <a:gd name="connsiteX81" fmla="*/ 261647 w 277167"/>
              <a:gd name="connsiteY81" fmla="*/ 49530 h 330247"/>
              <a:gd name="connsiteX82" fmla="*/ 261647 w 277167"/>
              <a:gd name="connsiteY82" fmla="*/ 313690 h 330247"/>
              <a:gd name="connsiteX83" fmla="*/ 269843 w 277167"/>
              <a:gd name="connsiteY83" fmla="*/ 313690 h 330247"/>
              <a:gd name="connsiteX84" fmla="*/ 277120 w 277167"/>
              <a:gd name="connsiteY84" fmla="*/ 321061 h 330247"/>
              <a:gd name="connsiteX85" fmla="*/ 269843 w 277167"/>
              <a:gd name="connsiteY85" fmla="*/ 330200 h 330247"/>
              <a:gd name="connsiteX86" fmla="*/ 9069 w 277167"/>
              <a:gd name="connsiteY86" fmla="*/ 330200 h 330247"/>
              <a:gd name="connsiteX87" fmla="*/ 7324 w 277167"/>
              <a:gd name="connsiteY87" fmla="*/ 330200 h 330247"/>
              <a:gd name="connsiteX88" fmla="*/ 47 w 277167"/>
              <a:gd name="connsiteY88" fmla="*/ 321061 h 330247"/>
              <a:gd name="connsiteX89" fmla="*/ 9069 w 277167"/>
              <a:gd name="connsiteY89" fmla="*/ 313690 h 330247"/>
              <a:gd name="connsiteX90" fmla="*/ 17171 w 277167"/>
              <a:gd name="connsiteY90" fmla="*/ 313690 h 330247"/>
              <a:gd name="connsiteX91" fmla="*/ 17171 w 277167"/>
              <a:gd name="connsiteY91" fmla="*/ 49530 h 330247"/>
              <a:gd name="connsiteX92" fmla="*/ 33470 w 277167"/>
              <a:gd name="connsiteY92" fmla="*/ 33020 h 330247"/>
              <a:gd name="connsiteX93" fmla="*/ 82365 w 277167"/>
              <a:gd name="connsiteY93" fmla="*/ 33020 h 330247"/>
              <a:gd name="connsiteX94" fmla="*/ 82365 w 277167"/>
              <a:gd name="connsiteY94" fmla="*/ 16510 h 330247"/>
              <a:gd name="connsiteX95" fmla="*/ 98663 w 277167"/>
              <a:gd name="connsiteY95" fmla="*/ 0 h 33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77167" h="330247">
                <a:moveTo>
                  <a:pt x="131261" y="286142"/>
                </a:moveTo>
                <a:lnTo>
                  <a:pt x="131261" y="313690"/>
                </a:lnTo>
                <a:lnTo>
                  <a:pt x="147559" y="313690"/>
                </a:lnTo>
                <a:lnTo>
                  <a:pt x="147559" y="286142"/>
                </a:lnTo>
                <a:close/>
                <a:moveTo>
                  <a:pt x="196454" y="247650"/>
                </a:moveTo>
                <a:lnTo>
                  <a:pt x="196454" y="313690"/>
                </a:lnTo>
                <a:lnTo>
                  <a:pt x="245349" y="313690"/>
                </a:lnTo>
                <a:lnTo>
                  <a:pt x="245349" y="247650"/>
                </a:lnTo>
                <a:close/>
                <a:moveTo>
                  <a:pt x="33470" y="247650"/>
                </a:moveTo>
                <a:lnTo>
                  <a:pt x="33470" y="313690"/>
                </a:lnTo>
                <a:lnTo>
                  <a:pt x="82365" y="313690"/>
                </a:lnTo>
                <a:lnTo>
                  <a:pt x="82365" y="247650"/>
                </a:lnTo>
                <a:close/>
                <a:moveTo>
                  <a:pt x="131260" y="214630"/>
                </a:moveTo>
                <a:lnTo>
                  <a:pt x="131260" y="231140"/>
                </a:lnTo>
                <a:lnTo>
                  <a:pt x="147559" y="231140"/>
                </a:lnTo>
                <a:lnTo>
                  <a:pt x="147559" y="214630"/>
                </a:lnTo>
                <a:close/>
                <a:moveTo>
                  <a:pt x="114961" y="198120"/>
                </a:moveTo>
                <a:lnTo>
                  <a:pt x="163857" y="198120"/>
                </a:lnTo>
                <a:lnTo>
                  <a:pt x="163857" y="247650"/>
                </a:lnTo>
                <a:lnTo>
                  <a:pt x="114961" y="247650"/>
                </a:lnTo>
                <a:close/>
                <a:moveTo>
                  <a:pt x="196454" y="181610"/>
                </a:moveTo>
                <a:lnTo>
                  <a:pt x="196454" y="231140"/>
                </a:lnTo>
                <a:lnTo>
                  <a:pt x="245349" y="231140"/>
                </a:lnTo>
                <a:lnTo>
                  <a:pt x="245349" y="181610"/>
                </a:lnTo>
                <a:close/>
                <a:moveTo>
                  <a:pt x="33470" y="181610"/>
                </a:moveTo>
                <a:lnTo>
                  <a:pt x="33470" y="231140"/>
                </a:lnTo>
                <a:lnTo>
                  <a:pt x="82365" y="231140"/>
                </a:lnTo>
                <a:lnTo>
                  <a:pt x="82365" y="181610"/>
                </a:lnTo>
                <a:close/>
                <a:moveTo>
                  <a:pt x="131260" y="148590"/>
                </a:moveTo>
                <a:lnTo>
                  <a:pt x="131260" y="165100"/>
                </a:lnTo>
                <a:lnTo>
                  <a:pt x="147559" y="165100"/>
                </a:lnTo>
                <a:lnTo>
                  <a:pt x="147559" y="148590"/>
                </a:lnTo>
                <a:close/>
                <a:moveTo>
                  <a:pt x="114961" y="132080"/>
                </a:moveTo>
                <a:lnTo>
                  <a:pt x="163857" y="132080"/>
                </a:lnTo>
                <a:lnTo>
                  <a:pt x="163857" y="181610"/>
                </a:lnTo>
                <a:lnTo>
                  <a:pt x="114961" y="181610"/>
                </a:lnTo>
                <a:close/>
                <a:moveTo>
                  <a:pt x="196454" y="115570"/>
                </a:moveTo>
                <a:lnTo>
                  <a:pt x="196454" y="165100"/>
                </a:lnTo>
                <a:lnTo>
                  <a:pt x="245349" y="165100"/>
                </a:lnTo>
                <a:lnTo>
                  <a:pt x="245349" y="115570"/>
                </a:lnTo>
                <a:close/>
                <a:moveTo>
                  <a:pt x="98663" y="115570"/>
                </a:moveTo>
                <a:lnTo>
                  <a:pt x="98663" y="313690"/>
                </a:lnTo>
                <a:lnTo>
                  <a:pt x="114962" y="313690"/>
                </a:lnTo>
                <a:lnTo>
                  <a:pt x="114962" y="264160"/>
                </a:lnTo>
                <a:lnTo>
                  <a:pt x="163857" y="264160"/>
                </a:lnTo>
                <a:lnTo>
                  <a:pt x="163857" y="313690"/>
                </a:lnTo>
                <a:lnTo>
                  <a:pt x="180156" y="313690"/>
                </a:lnTo>
                <a:lnTo>
                  <a:pt x="180156" y="115570"/>
                </a:lnTo>
                <a:close/>
                <a:moveTo>
                  <a:pt x="33470" y="115570"/>
                </a:moveTo>
                <a:lnTo>
                  <a:pt x="33470" y="165100"/>
                </a:lnTo>
                <a:lnTo>
                  <a:pt x="82365" y="165100"/>
                </a:lnTo>
                <a:lnTo>
                  <a:pt x="82365" y="115570"/>
                </a:lnTo>
                <a:close/>
                <a:moveTo>
                  <a:pt x="196454" y="49530"/>
                </a:moveTo>
                <a:lnTo>
                  <a:pt x="196454" y="99060"/>
                </a:lnTo>
                <a:lnTo>
                  <a:pt x="245349" y="99060"/>
                </a:lnTo>
                <a:lnTo>
                  <a:pt x="245349" y="49530"/>
                </a:lnTo>
                <a:close/>
                <a:moveTo>
                  <a:pt x="33470" y="49530"/>
                </a:moveTo>
                <a:lnTo>
                  <a:pt x="33470" y="99060"/>
                </a:lnTo>
                <a:lnTo>
                  <a:pt x="82365" y="99060"/>
                </a:lnTo>
                <a:lnTo>
                  <a:pt x="82365" y="49530"/>
                </a:lnTo>
                <a:close/>
                <a:moveTo>
                  <a:pt x="131260" y="33020"/>
                </a:moveTo>
                <a:lnTo>
                  <a:pt x="147559" y="33020"/>
                </a:lnTo>
                <a:lnTo>
                  <a:pt x="147559" y="49530"/>
                </a:lnTo>
                <a:lnTo>
                  <a:pt x="163857" y="49530"/>
                </a:lnTo>
                <a:lnTo>
                  <a:pt x="163857" y="66040"/>
                </a:lnTo>
                <a:lnTo>
                  <a:pt x="147559" y="66040"/>
                </a:lnTo>
                <a:lnTo>
                  <a:pt x="147559" y="82550"/>
                </a:lnTo>
                <a:lnTo>
                  <a:pt x="131260" y="82550"/>
                </a:lnTo>
                <a:lnTo>
                  <a:pt x="131260" y="66040"/>
                </a:lnTo>
                <a:lnTo>
                  <a:pt x="114961" y="66040"/>
                </a:lnTo>
                <a:lnTo>
                  <a:pt x="114961" y="49530"/>
                </a:lnTo>
                <a:lnTo>
                  <a:pt x="131260" y="49530"/>
                </a:lnTo>
                <a:close/>
                <a:moveTo>
                  <a:pt x="98663" y="16510"/>
                </a:moveTo>
                <a:lnTo>
                  <a:pt x="98663" y="99060"/>
                </a:lnTo>
                <a:lnTo>
                  <a:pt x="180156" y="99060"/>
                </a:lnTo>
                <a:lnTo>
                  <a:pt x="180156" y="16510"/>
                </a:lnTo>
                <a:close/>
                <a:moveTo>
                  <a:pt x="98663" y="0"/>
                </a:moveTo>
                <a:lnTo>
                  <a:pt x="180156" y="0"/>
                </a:lnTo>
                <a:cubicBezTo>
                  <a:pt x="189157" y="0"/>
                  <a:pt x="196454" y="7392"/>
                  <a:pt x="196454" y="16510"/>
                </a:cubicBezTo>
                <a:lnTo>
                  <a:pt x="196454" y="33020"/>
                </a:lnTo>
                <a:lnTo>
                  <a:pt x="245349" y="33020"/>
                </a:lnTo>
                <a:cubicBezTo>
                  <a:pt x="254350" y="33020"/>
                  <a:pt x="261647" y="40412"/>
                  <a:pt x="261647" y="49530"/>
                </a:cubicBezTo>
                <a:lnTo>
                  <a:pt x="261647" y="313690"/>
                </a:lnTo>
                <a:lnTo>
                  <a:pt x="269843" y="313690"/>
                </a:lnTo>
                <a:cubicBezTo>
                  <a:pt x="273679" y="314106"/>
                  <a:pt x="276709" y="317176"/>
                  <a:pt x="277120" y="321061"/>
                </a:cubicBezTo>
                <a:cubicBezTo>
                  <a:pt x="277602" y="325620"/>
                  <a:pt x="274344" y="329712"/>
                  <a:pt x="269843" y="330200"/>
                </a:cubicBezTo>
                <a:lnTo>
                  <a:pt x="9069" y="330200"/>
                </a:lnTo>
                <a:cubicBezTo>
                  <a:pt x="8489" y="330263"/>
                  <a:pt x="7904" y="330263"/>
                  <a:pt x="7324" y="330200"/>
                </a:cubicBezTo>
                <a:cubicBezTo>
                  <a:pt x="2823" y="329712"/>
                  <a:pt x="-435" y="325620"/>
                  <a:pt x="47" y="321061"/>
                </a:cubicBezTo>
                <a:cubicBezTo>
                  <a:pt x="529" y="316502"/>
                  <a:pt x="4568" y="313202"/>
                  <a:pt x="9069" y="313690"/>
                </a:cubicBezTo>
                <a:lnTo>
                  <a:pt x="17171" y="313690"/>
                </a:lnTo>
                <a:lnTo>
                  <a:pt x="17171" y="49530"/>
                </a:lnTo>
                <a:cubicBezTo>
                  <a:pt x="17171" y="40412"/>
                  <a:pt x="24468" y="33020"/>
                  <a:pt x="33470" y="33020"/>
                </a:cubicBezTo>
                <a:lnTo>
                  <a:pt x="82365" y="33020"/>
                </a:lnTo>
                <a:lnTo>
                  <a:pt x="82365" y="16510"/>
                </a:lnTo>
                <a:cubicBezTo>
                  <a:pt x="82365" y="7392"/>
                  <a:pt x="89662" y="0"/>
                  <a:pt x="98663" y="0"/>
                </a:cubicBezTo>
                <a:close/>
              </a:path>
            </a:pathLst>
          </a:custGeom>
          <a:solidFill>
            <a:schemeClr val="bg1"/>
          </a:solidFill>
          <a:ln w="9208" cap="flat">
            <a:noFill/>
            <a:prstDash val="solid"/>
            <a:miter/>
          </a:ln>
        </p:spPr>
        <p:txBody>
          <a:bodyPr rtlCol="0" anchor="ctr"/>
          <a:lstStyle/>
          <a:p>
            <a:pPr defTabSz="914172"/>
            <a:endParaRPr lang="en-US" b="1" dirty="0">
              <a:solidFill>
                <a:srgbClr val="201E1D"/>
              </a:solidFill>
              <a:latin typeface="Lato" panose="020F0502020204030203" pitchFamily="34" charset="77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79268A52-7F2B-4062-B2E3-D4B33C0740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5457" y="4313539"/>
            <a:ext cx="2408000" cy="671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US$750,000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E25714A2-3E64-4CA6-8E40-C6341224C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132" y="4985084"/>
            <a:ext cx="1374651" cy="1636779"/>
          </a:xfrm>
          <a:prstGeom prst="rect">
            <a:avLst/>
          </a:prstGeom>
        </p:spPr>
      </p:pic>
      <p:sp>
        <p:nvSpPr>
          <p:cNvPr id="18" name="Freeform 537">
            <a:extLst>
              <a:ext uri="{FF2B5EF4-FFF2-40B4-BE49-F238E27FC236}">
                <a16:creationId xmlns:a16="http://schemas.microsoft.com/office/drawing/2014/main" id="{AE92BEF7-7C6D-45B4-81E1-A7C503145D73}"/>
              </a:ext>
            </a:extLst>
          </p:cNvPr>
          <p:cNvSpPr/>
          <p:nvPr/>
        </p:nvSpPr>
        <p:spPr>
          <a:xfrm>
            <a:off x="985548" y="2463449"/>
            <a:ext cx="1287817" cy="1417700"/>
          </a:xfrm>
          <a:custGeom>
            <a:avLst/>
            <a:gdLst>
              <a:gd name="connsiteX0" fmla="*/ 157544 w 300038"/>
              <a:gd name="connsiteY0" fmla="*/ 212654 h 330298"/>
              <a:gd name="connsiteX1" fmla="*/ 157544 w 300038"/>
              <a:gd name="connsiteY1" fmla="*/ 257183 h 330298"/>
              <a:gd name="connsiteX2" fmla="*/ 171450 w 300038"/>
              <a:gd name="connsiteY2" fmla="*/ 251523 h 330298"/>
              <a:gd name="connsiteX3" fmla="*/ 179927 w 300038"/>
              <a:gd name="connsiteY3" fmla="*/ 235296 h 330298"/>
              <a:gd name="connsiteX4" fmla="*/ 174498 w 300038"/>
              <a:gd name="connsiteY4" fmla="*/ 220107 h 330298"/>
              <a:gd name="connsiteX5" fmla="*/ 157544 w 300038"/>
              <a:gd name="connsiteY5" fmla="*/ 212654 h 330298"/>
              <a:gd name="connsiteX6" fmla="*/ 143542 w 300038"/>
              <a:gd name="connsiteY6" fmla="*/ 151990 h 330298"/>
              <a:gd name="connsiteX7" fmla="*/ 130683 w 300038"/>
              <a:gd name="connsiteY7" fmla="*/ 157085 h 330298"/>
              <a:gd name="connsiteX8" fmla="*/ 130094 w 300038"/>
              <a:gd name="connsiteY8" fmla="*/ 157572 h 330298"/>
              <a:gd name="connsiteX9" fmla="*/ 128111 w 300038"/>
              <a:gd name="connsiteY9" fmla="*/ 185388 h 330298"/>
              <a:gd name="connsiteX10" fmla="*/ 143542 w 300038"/>
              <a:gd name="connsiteY10" fmla="*/ 193408 h 330298"/>
              <a:gd name="connsiteX11" fmla="*/ 150495 w 300038"/>
              <a:gd name="connsiteY11" fmla="*/ 122744 h 330298"/>
              <a:gd name="connsiteX12" fmla="*/ 152123 w 300038"/>
              <a:gd name="connsiteY12" fmla="*/ 122765 h 330298"/>
              <a:gd name="connsiteX13" fmla="*/ 157639 w 300038"/>
              <a:gd name="connsiteY13" fmla="*/ 130008 h 330298"/>
              <a:gd name="connsiteX14" fmla="*/ 157639 w 300038"/>
              <a:gd name="connsiteY14" fmla="*/ 137273 h 330298"/>
              <a:gd name="connsiteX15" fmla="*/ 182023 w 300038"/>
              <a:gd name="connsiteY15" fmla="*/ 146707 h 330298"/>
              <a:gd name="connsiteX16" fmla="*/ 192310 w 300038"/>
              <a:gd name="connsiteY16" fmla="*/ 170860 h 330298"/>
              <a:gd name="connsiteX17" fmla="*/ 189833 w 300038"/>
              <a:gd name="connsiteY17" fmla="*/ 177369 h 330298"/>
              <a:gd name="connsiteX18" fmla="*/ 178784 w 300038"/>
              <a:gd name="connsiteY18" fmla="*/ 177369 h 330298"/>
              <a:gd name="connsiteX19" fmla="*/ 176213 w 300038"/>
              <a:gd name="connsiteY19" fmla="*/ 170860 h 330298"/>
              <a:gd name="connsiteX20" fmla="*/ 168974 w 300038"/>
              <a:gd name="connsiteY20" fmla="*/ 155952 h 330298"/>
              <a:gd name="connsiteX21" fmla="*/ 157639 w 300038"/>
              <a:gd name="connsiteY21" fmla="*/ 151896 h 330298"/>
              <a:gd name="connsiteX22" fmla="*/ 157639 w 300038"/>
              <a:gd name="connsiteY22" fmla="*/ 197276 h 330298"/>
              <a:gd name="connsiteX23" fmla="*/ 185547 w 300038"/>
              <a:gd name="connsiteY23" fmla="*/ 209823 h 330298"/>
              <a:gd name="connsiteX24" fmla="*/ 196406 w 300038"/>
              <a:gd name="connsiteY24" fmla="*/ 234164 h 330298"/>
              <a:gd name="connsiteX25" fmla="*/ 183928 w 300038"/>
              <a:gd name="connsiteY25" fmla="*/ 261429 h 330298"/>
              <a:gd name="connsiteX26" fmla="*/ 157639 w 300038"/>
              <a:gd name="connsiteY26" fmla="*/ 272184 h 330298"/>
              <a:gd name="connsiteX27" fmla="*/ 157639 w 300038"/>
              <a:gd name="connsiteY27" fmla="*/ 283128 h 330298"/>
              <a:gd name="connsiteX28" fmla="*/ 157639 w 300038"/>
              <a:gd name="connsiteY28" fmla="*/ 284314 h 330298"/>
              <a:gd name="connsiteX29" fmla="*/ 150495 w 300038"/>
              <a:gd name="connsiteY29" fmla="*/ 290203 h 330298"/>
              <a:gd name="connsiteX30" fmla="*/ 149295 w 300038"/>
              <a:gd name="connsiteY30" fmla="*/ 290187 h 330298"/>
              <a:gd name="connsiteX31" fmla="*/ 143542 w 300038"/>
              <a:gd name="connsiteY31" fmla="*/ 283128 h 330298"/>
              <a:gd name="connsiteX32" fmla="*/ 143542 w 300038"/>
              <a:gd name="connsiteY32" fmla="*/ 271807 h 330298"/>
              <a:gd name="connsiteX33" fmla="*/ 117729 w 300038"/>
              <a:gd name="connsiteY33" fmla="*/ 263127 h 330298"/>
              <a:gd name="connsiteX34" fmla="*/ 104013 w 300038"/>
              <a:gd name="connsiteY34" fmla="*/ 229730 h 330298"/>
              <a:gd name="connsiteX35" fmla="*/ 106299 w 300038"/>
              <a:gd name="connsiteY35" fmla="*/ 223409 h 330298"/>
              <a:gd name="connsiteX36" fmla="*/ 106382 w 300038"/>
              <a:gd name="connsiteY36" fmla="*/ 223327 h 330298"/>
              <a:gd name="connsiteX37" fmla="*/ 117158 w 300038"/>
              <a:gd name="connsiteY37" fmla="*/ 223409 h 330298"/>
              <a:gd name="connsiteX38" fmla="*/ 119348 w 300038"/>
              <a:gd name="connsiteY38" fmla="*/ 229635 h 330298"/>
              <a:gd name="connsiteX39" fmla="*/ 127635 w 300038"/>
              <a:gd name="connsiteY39" fmla="*/ 250768 h 330298"/>
              <a:gd name="connsiteX40" fmla="*/ 143542 w 300038"/>
              <a:gd name="connsiteY40" fmla="*/ 256995 h 330298"/>
              <a:gd name="connsiteX41" fmla="*/ 143542 w 300038"/>
              <a:gd name="connsiteY41" fmla="*/ 208219 h 330298"/>
              <a:gd name="connsiteX42" fmla="*/ 117443 w 300038"/>
              <a:gd name="connsiteY42" fmla="*/ 196521 h 330298"/>
              <a:gd name="connsiteX43" fmla="*/ 106871 w 300038"/>
              <a:gd name="connsiteY43" fmla="*/ 173218 h 330298"/>
              <a:gd name="connsiteX44" fmla="*/ 118682 w 300038"/>
              <a:gd name="connsiteY44" fmla="*/ 146330 h 330298"/>
              <a:gd name="connsiteX45" fmla="*/ 143542 w 300038"/>
              <a:gd name="connsiteY45" fmla="*/ 136895 h 330298"/>
              <a:gd name="connsiteX46" fmla="*/ 143542 w 300038"/>
              <a:gd name="connsiteY46" fmla="*/ 129631 h 330298"/>
              <a:gd name="connsiteX47" fmla="*/ 143542 w 300038"/>
              <a:gd name="connsiteY47" fmla="*/ 128443 h 330298"/>
              <a:gd name="connsiteX48" fmla="*/ 150495 w 300038"/>
              <a:gd name="connsiteY48" fmla="*/ 122744 h 330298"/>
              <a:gd name="connsiteX49" fmla="*/ 116681 w 300038"/>
              <a:gd name="connsiteY49" fmla="*/ 99158 h 330298"/>
              <a:gd name="connsiteX50" fmla="*/ 16669 w 300038"/>
              <a:gd name="connsiteY50" fmla="*/ 247748 h 330298"/>
              <a:gd name="connsiteX51" fmla="*/ 83344 w 300038"/>
              <a:gd name="connsiteY51" fmla="*/ 313788 h 330298"/>
              <a:gd name="connsiteX52" fmla="*/ 216694 w 300038"/>
              <a:gd name="connsiteY52" fmla="*/ 313788 h 330298"/>
              <a:gd name="connsiteX53" fmla="*/ 283369 w 300038"/>
              <a:gd name="connsiteY53" fmla="*/ 247748 h 330298"/>
              <a:gd name="connsiteX54" fmla="*/ 183356 w 300038"/>
              <a:gd name="connsiteY54" fmla="*/ 99158 h 330298"/>
              <a:gd name="connsiteX55" fmla="*/ 83344 w 300038"/>
              <a:gd name="connsiteY55" fmla="*/ 16608 h 330298"/>
              <a:gd name="connsiteX56" fmla="*/ 110014 w 300038"/>
              <a:gd name="connsiteY56" fmla="*/ 82648 h 330298"/>
              <a:gd name="connsiteX57" fmla="*/ 190024 w 300038"/>
              <a:gd name="connsiteY57" fmla="*/ 82648 h 330298"/>
              <a:gd name="connsiteX58" fmla="*/ 216694 w 300038"/>
              <a:gd name="connsiteY58" fmla="*/ 16608 h 330298"/>
              <a:gd name="connsiteX59" fmla="*/ 150019 w 300038"/>
              <a:gd name="connsiteY59" fmla="*/ 33118 h 330298"/>
              <a:gd name="connsiteX60" fmla="*/ 83344 w 300038"/>
              <a:gd name="connsiteY60" fmla="*/ 16608 h 330298"/>
              <a:gd name="connsiteX61" fmla="*/ 215646 w 300038"/>
              <a:gd name="connsiteY61" fmla="*/ 98 h 330298"/>
              <a:gd name="connsiteX62" fmla="*/ 216789 w 300038"/>
              <a:gd name="connsiteY62" fmla="*/ 98 h 330298"/>
              <a:gd name="connsiteX63" fmla="*/ 216885 w 300038"/>
              <a:gd name="connsiteY63" fmla="*/ 98 h 330298"/>
              <a:gd name="connsiteX64" fmla="*/ 233363 w 300038"/>
              <a:gd name="connsiteY64" fmla="*/ 16608 h 330298"/>
              <a:gd name="connsiteX65" fmla="*/ 231743 w 300038"/>
              <a:gd name="connsiteY65" fmla="*/ 23683 h 330298"/>
              <a:gd name="connsiteX66" fmla="*/ 204311 w 300038"/>
              <a:gd name="connsiteY66" fmla="*/ 91799 h 330298"/>
              <a:gd name="connsiteX67" fmla="*/ 253079 w 300038"/>
              <a:gd name="connsiteY67" fmla="*/ 145103 h 330298"/>
              <a:gd name="connsiteX68" fmla="*/ 300038 w 300038"/>
              <a:gd name="connsiteY68" fmla="*/ 247748 h 330298"/>
              <a:gd name="connsiteX69" fmla="*/ 216694 w 300038"/>
              <a:gd name="connsiteY69" fmla="*/ 330298 h 330298"/>
              <a:gd name="connsiteX70" fmla="*/ 83344 w 300038"/>
              <a:gd name="connsiteY70" fmla="*/ 330298 h 330298"/>
              <a:gd name="connsiteX71" fmla="*/ 0 w 300038"/>
              <a:gd name="connsiteY71" fmla="*/ 247748 h 330298"/>
              <a:gd name="connsiteX72" fmla="*/ 46958 w 300038"/>
              <a:gd name="connsiteY72" fmla="*/ 145103 h 330298"/>
              <a:gd name="connsiteX73" fmla="*/ 95726 w 300038"/>
              <a:gd name="connsiteY73" fmla="*/ 91799 h 330298"/>
              <a:gd name="connsiteX74" fmla="*/ 67913 w 300038"/>
              <a:gd name="connsiteY74" fmla="*/ 22740 h 330298"/>
              <a:gd name="connsiteX75" fmla="*/ 71723 w 300038"/>
              <a:gd name="connsiteY75" fmla="*/ 4437 h 330298"/>
              <a:gd name="connsiteX76" fmla="*/ 90773 w 300038"/>
              <a:gd name="connsiteY76" fmla="*/ 1796 h 330298"/>
              <a:gd name="connsiteX77" fmla="*/ 150495 w 300038"/>
              <a:gd name="connsiteY77" fmla="*/ 16608 h 330298"/>
              <a:gd name="connsiteX78" fmla="*/ 209550 w 300038"/>
              <a:gd name="connsiteY78" fmla="*/ 1890 h 330298"/>
              <a:gd name="connsiteX79" fmla="*/ 215646 w 300038"/>
              <a:gd name="connsiteY79" fmla="*/ 98 h 33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00038" h="330298">
                <a:moveTo>
                  <a:pt x="157544" y="212654"/>
                </a:moveTo>
                <a:lnTo>
                  <a:pt x="157544" y="257183"/>
                </a:lnTo>
                <a:cubicBezTo>
                  <a:pt x="162559" y="256386"/>
                  <a:pt x="167319" y="254449"/>
                  <a:pt x="171450" y="251523"/>
                </a:cubicBezTo>
                <a:cubicBezTo>
                  <a:pt x="176908" y="247920"/>
                  <a:pt x="180110" y="241790"/>
                  <a:pt x="179927" y="235296"/>
                </a:cubicBezTo>
                <a:cubicBezTo>
                  <a:pt x="180372" y="229700"/>
                  <a:pt x="178399" y="224179"/>
                  <a:pt x="174498" y="220107"/>
                </a:cubicBezTo>
                <a:cubicBezTo>
                  <a:pt x="169416" y="216508"/>
                  <a:pt x="163648" y="213972"/>
                  <a:pt x="157544" y="212654"/>
                </a:cubicBezTo>
                <a:close/>
                <a:moveTo>
                  <a:pt x="143542" y="151990"/>
                </a:moveTo>
                <a:cubicBezTo>
                  <a:pt x="138899" y="152618"/>
                  <a:pt x="134483" y="154368"/>
                  <a:pt x="130683" y="157085"/>
                </a:cubicBezTo>
                <a:cubicBezTo>
                  <a:pt x="130484" y="157243"/>
                  <a:pt x="130287" y="157406"/>
                  <a:pt x="130094" y="157572"/>
                </a:cubicBezTo>
                <a:cubicBezTo>
                  <a:pt x="121792" y="164712"/>
                  <a:pt x="120904" y="177165"/>
                  <a:pt x="128111" y="185388"/>
                </a:cubicBezTo>
                <a:cubicBezTo>
                  <a:pt x="132510" y="189279"/>
                  <a:pt x="137810" y="192034"/>
                  <a:pt x="143542" y="193408"/>
                </a:cubicBezTo>
                <a:close/>
                <a:moveTo>
                  <a:pt x="150495" y="122744"/>
                </a:moveTo>
                <a:cubicBezTo>
                  <a:pt x="151037" y="122683"/>
                  <a:pt x="151583" y="122690"/>
                  <a:pt x="152123" y="122765"/>
                </a:cubicBezTo>
                <a:cubicBezTo>
                  <a:pt x="155666" y="123256"/>
                  <a:pt x="158135" y="126499"/>
                  <a:pt x="157639" y="130008"/>
                </a:cubicBezTo>
                <a:lnTo>
                  <a:pt x="157639" y="137273"/>
                </a:lnTo>
                <a:cubicBezTo>
                  <a:pt x="166584" y="137718"/>
                  <a:pt x="175141" y="141029"/>
                  <a:pt x="182023" y="146707"/>
                </a:cubicBezTo>
                <a:cubicBezTo>
                  <a:pt x="188884" y="152858"/>
                  <a:pt x="192650" y="161699"/>
                  <a:pt x="192310" y="170860"/>
                </a:cubicBezTo>
                <a:cubicBezTo>
                  <a:pt x="192352" y="173263"/>
                  <a:pt x="191466" y="175591"/>
                  <a:pt x="189833" y="177369"/>
                </a:cubicBezTo>
                <a:cubicBezTo>
                  <a:pt x="186762" y="180342"/>
                  <a:pt x="181856" y="180342"/>
                  <a:pt x="178784" y="177369"/>
                </a:cubicBezTo>
                <a:cubicBezTo>
                  <a:pt x="177054" y="175646"/>
                  <a:pt x="176123" y="173289"/>
                  <a:pt x="176213" y="170860"/>
                </a:cubicBezTo>
                <a:cubicBezTo>
                  <a:pt x="176244" y="165052"/>
                  <a:pt x="173574" y="159553"/>
                  <a:pt x="168974" y="155952"/>
                </a:cubicBezTo>
                <a:cubicBezTo>
                  <a:pt x="165592" y="153693"/>
                  <a:pt x="161698" y="152299"/>
                  <a:pt x="157639" y="151896"/>
                </a:cubicBezTo>
                <a:lnTo>
                  <a:pt x="157639" y="197276"/>
                </a:lnTo>
                <a:cubicBezTo>
                  <a:pt x="167693" y="199575"/>
                  <a:pt x="177181" y="203841"/>
                  <a:pt x="185547" y="209823"/>
                </a:cubicBezTo>
                <a:cubicBezTo>
                  <a:pt x="192825" y="215798"/>
                  <a:pt x="196846" y="224812"/>
                  <a:pt x="196406" y="234164"/>
                </a:cubicBezTo>
                <a:cubicBezTo>
                  <a:pt x="196647" y="244658"/>
                  <a:pt x="192055" y="254692"/>
                  <a:pt x="183928" y="261429"/>
                </a:cubicBezTo>
                <a:cubicBezTo>
                  <a:pt x="176476" y="267583"/>
                  <a:pt x="167303" y="271335"/>
                  <a:pt x="157639" y="272184"/>
                </a:cubicBezTo>
                <a:lnTo>
                  <a:pt x="157639" y="283128"/>
                </a:lnTo>
                <a:cubicBezTo>
                  <a:pt x="157675" y="283522"/>
                  <a:pt x="157675" y="283919"/>
                  <a:pt x="157639" y="284314"/>
                </a:cubicBezTo>
                <a:cubicBezTo>
                  <a:pt x="157308" y="287894"/>
                  <a:pt x="154110" y="290531"/>
                  <a:pt x="150495" y="290203"/>
                </a:cubicBezTo>
                <a:cubicBezTo>
                  <a:pt x="150096" y="290235"/>
                  <a:pt x="149694" y="290229"/>
                  <a:pt x="149295" y="290187"/>
                </a:cubicBezTo>
                <a:cubicBezTo>
                  <a:pt x="145738" y="289811"/>
                  <a:pt x="143163" y="286651"/>
                  <a:pt x="143542" y="283128"/>
                </a:cubicBezTo>
                <a:lnTo>
                  <a:pt x="143542" y="271807"/>
                </a:lnTo>
                <a:cubicBezTo>
                  <a:pt x="134317" y="271211"/>
                  <a:pt x="125413" y="268218"/>
                  <a:pt x="117729" y="263127"/>
                </a:cubicBezTo>
                <a:cubicBezTo>
                  <a:pt x="108064" y="254782"/>
                  <a:pt x="102974" y="242387"/>
                  <a:pt x="104013" y="229730"/>
                </a:cubicBezTo>
                <a:cubicBezTo>
                  <a:pt x="103888" y="227404"/>
                  <a:pt x="104712" y="225127"/>
                  <a:pt x="106299" y="223409"/>
                </a:cubicBezTo>
                <a:cubicBezTo>
                  <a:pt x="106327" y="223381"/>
                  <a:pt x="106354" y="223354"/>
                  <a:pt x="106382" y="223327"/>
                </a:cubicBezTo>
                <a:cubicBezTo>
                  <a:pt x="109380" y="220402"/>
                  <a:pt x="114205" y="220439"/>
                  <a:pt x="117158" y="223409"/>
                </a:cubicBezTo>
                <a:cubicBezTo>
                  <a:pt x="118696" y="225113"/>
                  <a:pt x="119484" y="227354"/>
                  <a:pt x="119348" y="229635"/>
                </a:cubicBezTo>
                <a:cubicBezTo>
                  <a:pt x="118589" y="237580"/>
                  <a:pt x="121661" y="245414"/>
                  <a:pt x="127635" y="250768"/>
                </a:cubicBezTo>
                <a:cubicBezTo>
                  <a:pt x="132259" y="254251"/>
                  <a:pt x="137763" y="256406"/>
                  <a:pt x="143542" y="256995"/>
                </a:cubicBezTo>
                <a:lnTo>
                  <a:pt x="143542" y="208219"/>
                </a:lnTo>
                <a:cubicBezTo>
                  <a:pt x="134050" y="206358"/>
                  <a:pt x="125120" y="202355"/>
                  <a:pt x="117443" y="196521"/>
                </a:cubicBezTo>
                <a:cubicBezTo>
                  <a:pt x="110499" y="190769"/>
                  <a:pt x="106602" y="182180"/>
                  <a:pt x="106871" y="173218"/>
                </a:cubicBezTo>
                <a:cubicBezTo>
                  <a:pt x="106525" y="162951"/>
                  <a:pt x="110863" y="153077"/>
                  <a:pt x="118682" y="146330"/>
                </a:cubicBezTo>
                <a:cubicBezTo>
                  <a:pt x="125684" y="140543"/>
                  <a:pt x="134429" y="137225"/>
                  <a:pt x="143542" y="136895"/>
                </a:cubicBezTo>
                <a:lnTo>
                  <a:pt x="143542" y="129631"/>
                </a:lnTo>
                <a:cubicBezTo>
                  <a:pt x="143504" y="129236"/>
                  <a:pt x="143504" y="128838"/>
                  <a:pt x="143542" y="128443"/>
                </a:cubicBezTo>
                <a:cubicBezTo>
                  <a:pt x="143873" y="124967"/>
                  <a:pt x="146986" y="122416"/>
                  <a:pt x="150495" y="122744"/>
                </a:cubicBezTo>
                <a:close/>
                <a:moveTo>
                  <a:pt x="116681" y="99158"/>
                </a:moveTo>
                <a:cubicBezTo>
                  <a:pt x="100013" y="99158"/>
                  <a:pt x="16669" y="198218"/>
                  <a:pt x="16669" y="247748"/>
                </a:cubicBezTo>
                <a:cubicBezTo>
                  <a:pt x="16669" y="284221"/>
                  <a:pt x="46520" y="313788"/>
                  <a:pt x="83344" y="313788"/>
                </a:cubicBezTo>
                <a:lnTo>
                  <a:pt x="216694" y="313788"/>
                </a:lnTo>
                <a:cubicBezTo>
                  <a:pt x="253517" y="313788"/>
                  <a:pt x="283369" y="284221"/>
                  <a:pt x="283369" y="247748"/>
                </a:cubicBezTo>
                <a:cubicBezTo>
                  <a:pt x="283369" y="198218"/>
                  <a:pt x="200025" y="99158"/>
                  <a:pt x="183356" y="99158"/>
                </a:cubicBezTo>
                <a:close/>
                <a:moveTo>
                  <a:pt x="83344" y="16608"/>
                </a:moveTo>
                <a:lnTo>
                  <a:pt x="110014" y="82648"/>
                </a:lnTo>
                <a:lnTo>
                  <a:pt x="190024" y="82648"/>
                </a:lnTo>
                <a:lnTo>
                  <a:pt x="216694" y="16608"/>
                </a:lnTo>
                <a:cubicBezTo>
                  <a:pt x="195813" y="26487"/>
                  <a:pt x="173137" y="32102"/>
                  <a:pt x="150019" y="33118"/>
                </a:cubicBezTo>
                <a:cubicBezTo>
                  <a:pt x="126900" y="32102"/>
                  <a:pt x="104225" y="26487"/>
                  <a:pt x="83344" y="16608"/>
                </a:cubicBezTo>
                <a:close/>
                <a:moveTo>
                  <a:pt x="215646" y="98"/>
                </a:moveTo>
                <a:lnTo>
                  <a:pt x="216789" y="98"/>
                </a:lnTo>
                <a:cubicBezTo>
                  <a:pt x="216821" y="98"/>
                  <a:pt x="216853" y="98"/>
                  <a:pt x="216885" y="98"/>
                </a:cubicBezTo>
                <a:cubicBezTo>
                  <a:pt x="226038" y="150"/>
                  <a:pt x="233415" y="7542"/>
                  <a:pt x="233363" y="16608"/>
                </a:cubicBezTo>
                <a:cubicBezTo>
                  <a:pt x="233379" y="19058"/>
                  <a:pt x="232825" y="21479"/>
                  <a:pt x="231743" y="23683"/>
                </a:cubicBezTo>
                <a:lnTo>
                  <a:pt x="204311" y="91799"/>
                </a:lnTo>
                <a:cubicBezTo>
                  <a:pt x="222795" y="107435"/>
                  <a:pt x="239184" y="125348"/>
                  <a:pt x="253079" y="145103"/>
                </a:cubicBezTo>
                <a:cubicBezTo>
                  <a:pt x="270605" y="168783"/>
                  <a:pt x="300038" y="213690"/>
                  <a:pt x="300038" y="247748"/>
                </a:cubicBezTo>
                <a:cubicBezTo>
                  <a:pt x="299933" y="293296"/>
                  <a:pt x="262680" y="330194"/>
                  <a:pt x="216694" y="330298"/>
                </a:cubicBezTo>
                <a:lnTo>
                  <a:pt x="83344" y="330298"/>
                </a:lnTo>
                <a:cubicBezTo>
                  <a:pt x="37358" y="330194"/>
                  <a:pt x="105" y="293296"/>
                  <a:pt x="0" y="247748"/>
                </a:cubicBezTo>
                <a:cubicBezTo>
                  <a:pt x="0" y="213690"/>
                  <a:pt x="29432" y="168783"/>
                  <a:pt x="46958" y="145103"/>
                </a:cubicBezTo>
                <a:cubicBezTo>
                  <a:pt x="60853" y="125348"/>
                  <a:pt x="77242" y="107435"/>
                  <a:pt x="95726" y="91799"/>
                </a:cubicBezTo>
                <a:lnTo>
                  <a:pt x="67913" y="22740"/>
                </a:lnTo>
                <a:cubicBezTo>
                  <a:pt x="65268" y="16443"/>
                  <a:pt x="66779" y="9184"/>
                  <a:pt x="71723" y="4437"/>
                </a:cubicBezTo>
                <a:cubicBezTo>
                  <a:pt x="76893" y="-297"/>
                  <a:pt x="84489" y="-1350"/>
                  <a:pt x="90773" y="1796"/>
                </a:cubicBezTo>
                <a:cubicBezTo>
                  <a:pt x="109481" y="10637"/>
                  <a:pt x="129788" y="15674"/>
                  <a:pt x="150495" y="16608"/>
                </a:cubicBezTo>
                <a:cubicBezTo>
                  <a:pt x="170970" y="15629"/>
                  <a:pt x="191045" y="10626"/>
                  <a:pt x="209550" y="1890"/>
                </a:cubicBezTo>
                <a:cubicBezTo>
                  <a:pt x="211466" y="959"/>
                  <a:pt x="213527" y="353"/>
                  <a:pt x="215646" y="9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172"/>
            <a:endParaRPr lang="en-US" b="1" dirty="0">
              <a:solidFill>
                <a:srgbClr val="201E1D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66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3BDC9D-C01C-4DC2-BDF7-BB74E6F61C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6601" b="44025"/>
          <a:stretch/>
        </p:blipFill>
        <p:spPr>
          <a:xfrm>
            <a:off x="0" y="0"/>
            <a:ext cx="12192000" cy="32004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C7B8847-334E-4288-AF9D-78B446AC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187014" cy="3200400"/>
          </a:xfrm>
        </p:spPr>
        <p:txBody>
          <a:bodyPr/>
          <a:lstStyle/>
          <a:p>
            <a:r>
              <a:rPr lang="en-US"/>
              <a:t>Naisten terveys ja omanarvontunto etusijalla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F86D7F-FD93-4D30-B048-4AAC2D3E7A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AAB373-1DF0-4333-8898-D9371FF14A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9B9037-65ED-4D7E-A29C-58A62C3A3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015D21-1062-4D37-97C5-2D8EA4D6F3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7B8067-886D-463C-A028-0649341632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5457" y="4313539"/>
            <a:ext cx="2408000" cy="671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US$750,000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927D48-F9D2-415A-94A9-E3EB92937F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382" y="4313539"/>
            <a:ext cx="2640012" cy="19034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Tavoite: Kaikki naiset ja tytöt Papua-Uudessa-Guineassa ja Itä-Timorissa voivat elää vapaina väkivallasta. </a:t>
            </a:r>
            <a:endParaRPr lang="en-US" sz="18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B6D4AD7-6CDC-4E37-9716-8A5FB7097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58287" y="4313539"/>
            <a:ext cx="2640012" cy="1668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0" i="0" u="none" strike="noStrike" baseline="0">
                <a:solidFill>
                  <a:srgbClr val="211D1E"/>
                </a:solidFill>
                <a:latin typeface="Lato" panose="020F0502020204030203" pitchFamily="34" charset="0"/>
              </a:rPr>
              <a:t>Projektista hyötyy noin 578,000 henkilöä Papua-Uudessa-Guineassa ja noin  74,000 Itä-Timorissa.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66CCA-0EC5-4D56-ACF9-774AF6B0911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6DBBD-D87D-44C7-9FD5-7EFC075A947F}"/>
              </a:ext>
            </a:extLst>
          </p:cNvPr>
          <p:cNvSpPr txBox="1"/>
          <p:nvPr/>
        </p:nvSpPr>
        <p:spPr>
          <a:xfrm>
            <a:off x="3130236" y="4313539"/>
            <a:ext cx="29253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>
                <a:solidFill>
                  <a:srgbClr val="211D1E"/>
                </a:solidFill>
                <a:latin typeface="Lato" panose="020F0502020204030203" pitchFamily="34" charset="0"/>
              </a:rPr>
              <a:t>Sukupuoleen perustuvalla väkivallalla on vahingollisia ja pitkäaikaisia seurauksia naisten ja tyttöjen hyvinvoinnille, terveydelle ja turvallisuudelle. </a:t>
            </a:r>
            <a:endParaRPr lang="en-US" sz="1800" b="0" i="0" u="none" strike="noStrike" baseline="0" dirty="0">
              <a:solidFill>
                <a:srgbClr val="211D1E"/>
              </a:solidFill>
              <a:latin typeface="Lato" panose="020F0502020204030203" pitchFamily="34" charset="0"/>
            </a:endParaRPr>
          </a:p>
        </p:txBody>
      </p:sp>
      <p:sp>
        <p:nvSpPr>
          <p:cNvPr id="25" name="Freeform 537">
            <a:extLst>
              <a:ext uri="{FF2B5EF4-FFF2-40B4-BE49-F238E27FC236}">
                <a16:creationId xmlns:a16="http://schemas.microsoft.com/office/drawing/2014/main" id="{526CFFD8-DD5F-4A2D-A745-9A4CBE708737}"/>
              </a:ext>
            </a:extLst>
          </p:cNvPr>
          <p:cNvSpPr/>
          <p:nvPr/>
        </p:nvSpPr>
        <p:spPr>
          <a:xfrm>
            <a:off x="985548" y="2463449"/>
            <a:ext cx="1287817" cy="1417700"/>
          </a:xfrm>
          <a:custGeom>
            <a:avLst/>
            <a:gdLst>
              <a:gd name="connsiteX0" fmla="*/ 157544 w 300038"/>
              <a:gd name="connsiteY0" fmla="*/ 212654 h 330298"/>
              <a:gd name="connsiteX1" fmla="*/ 157544 w 300038"/>
              <a:gd name="connsiteY1" fmla="*/ 257183 h 330298"/>
              <a:gd name="connsiteX2" fmla="*/ 171450 w 300038"/>
              <a:gd name="connsiteY2" fmla="*/ 251523 h 330298"/>
              <a:gd name="connsiteX3" fmla="*/ 179927 w 300038"/>
              <a:gd name="connsiteY3" fmla="*/ 235296 h 330298"/>
              <a:gd name="connsiteX4" fmla="*/ 174498 w 300038"/>
              <a:gd name="connsiteY4" fmla="*/ 220107 h 330298"/>
              <a:gd name="connsiteX5" fmla="*/ 157544 w 300038"/>
              <a:gd name="connsiteY5" fmla="*/ 212654 h 330298"/>
              <a:gd name="connsiteX6" fmla="*/ 143542 w 300038"/>
              <a:gd name="connsiteY6" fmla="*/ 151990 h 330298"/>
              <a:gd name="connsiteX7" fmla="*/ 130683 w 300038"/>
              <a:gd name="connsiteY7" fmla="*/ 157085 h 330298"/>
              <a:gd name="connsiteX8" fmla="*/ 130094 w 300038"/>
              <a:gd name="connsiteY8" fmla="*/ 157572 h 330298"/>
              <a:gd name="connsiteX9" fmla="*/ 128111 w 300038"/>
              <a:gd name="connsiteY9" fmla="*/ 185388 h 330298"/>
              <a:gd name="connsiteX10" fmla="*/ 143542 w 300038"/>
              <a:gd name="connsiteY10" fmla="*/ 193408 h 330298"/>
              <a:gd name="connsiteX11" fmla="*/ 150495 w 300038"/>
              <a:gd name="connsiteY11" fmla="*/ 122744 h 330298"/>
              <a:gd name="connsiteX12" fmla="*/ 152123 w 300038"/>
              <a:gd name="connsiteY12" fmla="*/ 122765 h 330298"/>
              <a:gd name="connsiteX13" fmla="*/ 157639 w 300038"/>
              <a:gd name="connsiteY13" fmla="*/ 130008 h 330298"/>
              <a:gd name="connsiteX14" fmla="*/ 157639 w 300038"/>
              <a:gd name="connsiteY14" fmla="*/ 137273 h 330298"/>
              <a:gd name="connsiteX15" fmla="*/ 182023 w 300038"/>
              <a:gd name="connsiteY15" fmla="*/ 146707 h 330298"/>
              <a:gd name="connsiteX16" fmla="*/ 192310 w 300038"/>
              <a:gd name="connsiteY16" fmla="*/ 170860 h 330298"/>
              <a:gd name="connsiteX17" fmla="*/ 189833 w 300038"/>
              <a:gd name="connsiteY17" fmla="*/ 177369 h 330298"/>
              <a:gd name="connsiteX18" fmla="*/ 178784 w 300038"/>
              <a:gd name="connsiteY18" fmla="*/ 177369 h 330298"/>
              <a:gd name="connsiteX19" fmla="*/ 176213 w 300038"/>
              <a:gd name="connsiteY19" fmla="*/ 170860 h 330298"/>
              <a:gd name="connsiteX20" fmla="*/ 168974 w 300038"/>
              <a:gd name="connsiteY20" fmla="*/ 155952 h 330298"/>
              <a:gd name="connsiteX21" fmla="*/ 157639 w 300038"/>
              <a:gd name="connsiteY21" fmla="*/ 151896 h 330298"/>
              <a:gd name="connsiteX22" fmla="*/ 157639 w 300038"/>
              <a:gd name="connsiteY22" fmla="*/ 197276 h 330298"/>
              <a:gd name="connsiteX23" fmla="*/ 185547 w 300038"/>
              <a:gd name="connsiteY23" fmla="*/ 209823 h 330298"/>
              <a:gd name="connsiteX24" fmla="*/ 196406 w 300038"/>
              <a:gd name="connsiteY24" fmla="*/ 234164 h 330298"/>
              <a:gd name="connsiteX25" fmla="*/ 183928 w 300038"/>
              <a:gd name="connsiteY25" fmla="*/ 261429 h 330298"/>
              <a:gd name="connsiteX26" fmla="*/ 157639 w 300038"/>
              <a:gd name="connsiteY26" fmla="*/ 272184 h 330298"/>
              <a:gd name="connsiteX27" fmla="*/ 157639 w 300038"/>
              <a:gd name="connsiteY27" fmla="*/ 283128 h 330298"/>
              <a:gd name="connsiteX28" fmla="*/ 157639 w 300038"/>
              <a:gd name="connsiteY28" fmla="*/ 284314 h 330298"/>
              <a:gd name="connsiteX29" fmla="*/ 150495 w 300038"/>
              <a:gd name="connsiteY29" fmla="*/ 290203 h 330298"/>
              <a:gd name="connsiteX30" fmla="*/ 149295 w 300038"/>
              <a:gd name="connsiteY30" fmla="*/ 290187 h 330298"/>
              <a:gd name="connsiteX31" fmla="*/ 143542 w 300038"/>
              <a:gd name="connsiteY31" fmla="*/ 283128 h 330298"/>
              <a:gd name="connsiteX32" fmla="*/ 143542 w 300038"/>
              <a:gd name="connsiteY32" fmla="*/ 271807 h 330298"/>
              <a:gd name="connsiteX33" fmla="*/ 117729 w 300038"/>
              <a:gd name="connsiteY33" fmla="*/ 263127 h 330298"/>
              <a:gd name="connsiteX34" fmla="*/ 104013 w 300038"/>
              <a:gd name="connsiteY34" fmla="*/ 229730 h 330298"/>
              <a:gd name="connsiteX35" fmla="*/ 106299 w 300038"/>
              <a:gd name="connsiteY35" fmla="*/ 223409 h 330298"/>
              <a:gd name="connsiteX36" fmla="*/ 106382 w 300038"/>
              <a:gd name="connsiteY36" fmla="*/ 223327 h 330298"/>
              <a:gd name="connsiteX37" fmla="*/ 117158 w 300038"/>
              <a:gd name="connsiteY37" fmla="*/ 223409 h 330298"/>
              <a:gd name="connsiteX38" fmla="*/ 119348 w 300038"/>
              <a:gd name="connsiteY38" fmla="*/ 229635 h 330298"/>
              <a:gd name="connsiteX39" fmla="*/ 127635 w 300038"/>
              <a:gd name="connsiteY39" fmla="*/ 250768 h 330298"/>
              <a:gd name="connsiteX40" fmla="*/ 143542 w 300038"/>
              <a:gd name="connsiteY40" fmla="*/ 256995 h 330298"/>
              <a:gd name="connsiteX41" fmla="*/ 143542 w 300038"/>
              <a:gd name="connsiteY41" fmla="*/ 208219 h 330298"/>
              <a:gd name="connsiteX42" fmla="*/ 117443 w 300038"/>
              <a:gd name="connsiteY42" fmla="*/ 196521 h 330298"/>
              <a:gd name="connsiteX43" fmla="*/ 106871 w 300038"/>
              <a:gd name="connsiteY43" fmla="*/ 173218 h 330298"/>
              <a:gd name="connsiteX44" fmla="*/ 118682 w 300038"/>
              <a:gd name="connsiteY44" fmla="*/ 146330 h 330298"/>
              <a:gd name="connsiteX45" fmla="*/ 143542 w 300038"/>
              <a:gd name="connsiteY45" fmla="*/ 136895 h 330298"/>
              <a:gd name="connsiteX46" fmla="*/ 143542 w 300038"/>
              <a:gd name="connsiteY46" fmla="*/ 129631 h 330298"/>
              <a:gd name="connsiteX47" fmla="*/ 143542 w 300038"/>
              <a:gd name="connsiteY47" fmla="*/ 128443 h 330298"/>
              <a:gd name="connsiteX48" fmla="*/ 150495 w 300038"/>
              <a:gd name="connsiteY48" fmla="*/ 122744 h 330298"/>
              <a:gd name="connsiteX49" fmla="*/ 116681 w 300038"/>
              <a:gd name="connsiteY49" fmla="*/ 99158 h 330298"/>
              <a:gd name="connsiteX50" fmla="*/ 16669 w 300038"/>
              <a:gd name="connsiteY50" fmla="*/ 247748 h 330298"/>
              <a:gd name="connsiteX51" fmla="*/ 83344 w 300038"/>
              <a:gd name="connsiteY51" fmla="*/ 313788 h 330298"/>
              <a:gd name="connsiteX52" fmla="*/ 216694 w 300038"/>
              <a:gd name="connsiteY52" fmla="*/ 313788 h 330298"/>
              <a:gd name="connsiteX53" fmla="*/ 283369 w 300038"/>
              <a:gd name="connsiteY53" fmla="*/ 247748 h 330298"/>
              <a:gd name="connsiteX54" fmla="*/ 183356 w 300038"/>
              <a:gd name="connsiteY54" fmla="*/ 99158 h 330298"/>
              <a:gd name="connsiteX55" fmla="*/ 83344 w 300038"/>
              <a:gd name="connsiteY55" fmla="*/ 16608 h 330298"/>
              <a:gd name="connsiteX56" fmla="*/ 110014 w 300038"/>
              <a:gd name="connsiteY56" fmla="*/ 82648 h 330298"/>
              <a:gd name="connsiteX57" fmla="*/ 190024 w 300038"/>
              <a:gd name="connsiteY57" fmla="*/ 82648 h 330298"/>
              <a:gd name="connsiteX58" fmla="*/ 216694 w 300038"/>
              <a:gd name="connsiteY58" fmla="*/ 16608 h 330298"/>
              <a:gd name="connsiteX59" fmla="*/ 150019 w 300038"/>
              <a:gd name="connsiteY59" fmla="*/ 33118 h 330298"/>
              <a:gd name="connsiteX60" fmla="*/ 83344 w 300038"/>
              <a:gd name="connsiteY60" fmla="*/ 16608 h 330298"/>
              <a:gd name="connsiteX61" fmla="*/ 215646 w 300038"/>
              <a:gd name="connsiteY61" fmla="*/ 98 h 330298"/>
              <a:gd name="connsiteX62" fmla="*/ 216789 w 300038"/>
              <a:gd name="connsiteY62" fmla="*/ 98 h 330298"/>
              <a:gd name="connsiteX63" fmla="*/ 216885 w 300038"/>
              <a:gd name="connsiteY63" fmla="*/ 98 h 330298"/>
              <a:gd name="connsiteX64" fmla="*/ 233363 w 300038"/>
              <a:gd name="connsiteY64" fmla="*/ 16608 h 330298"/>
              <a:gd name="connsiteX65" fmla="*/ 231743 w 300038"/>
              <a:gd name="connsiteY65" fmla="*/ 23683 h 330298"/>
              <a:gd name="connsiteX66" fmla="*/ 204311 w 300038"/>
              <a:gd name="connsiteY66" fmla="*/ 91799 h 330298"/>
              <a:gd name="connsiteX67" fmla="*/ 253079 w 300038"/>
              <a:gd name="connsiteY67" fmla="*/ 145103 h 330298"/>
              <a:gd name="connsiteX68" fmla="*/ 300038 w 300038"/>
              <a:gd name="connsiteY68" fmla="*/ 247748 h 330298"/>
              <a:gd name="connsiteX69" fmla="*/ 216694 w 300038"/>
              <a:gd name="connsiteY69" fmla="*/ 330298 h 330298"/>
              <a:gd name="connsiteX70" fmla="*/ 83344 w 300038"/>
              <a:gd name="connsiteY70" fmla="*/ 330298 h 330298"/>
              <a:gd name="connsiteX71" fmla="*/ 0 w 300038"/>
              <a:gd name="connsiteY71" fmla="*/ 247748 h 330298"/>
              <a:gd name="connsiteX72" fmla="*/ 46958 w 300038"/>
              <a:gd name="connsiteY72" fmla="*/ 145103 h 330298"/>
              <a:gd name="connsiteX73" fmla="*/ 95726 w 300038"/>
              <a:gd name="connsiteY73" fmla="*/ 91799 h 330298"/>
              <a:gd name="connsiteX74" fmla="*/ 67913 w 300038"/>
              <a:gd name="connsiteY74" fmla="*/ 22740 h 330298"/>
              <a:gd name="connsiteX75" fmla="*/ 71723 w 300038"/>
              <a:gd name="connsiteY75" fmla="*/ 4437 h 330298"/>
              <a:gd name="connsiteX76" fmla="*/ 90773 w 300038"/>
              <a:gd name="connsiteY76" fmla="*/ 1796 h 330298"/>
              <a:gd name="connsiteX77" fmla="*/ 150495 w 300038"/>
              <a:gd name="connsiteY77" fmla="*/ 16608 h 330298"/>
              <a:gd name="connsiteX78" fmla="*/ 209550 w 300038"/>
              <a:gd name="connsiteY78" fmla="*/ 1890 h 330298"/>
              <a:gd name="connsiteX79" fmla="*/ 215646 w 300038"/>
              <a:gd name="connsiteY79" fmla="*/ 98 h 33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00038" h="330298">
                <a:moveTo>
                  <a:pt x="157544" y="212654"/>
                </a:moveTo>
                <a:lnTo>
                  <a:pt x="157544" y="257183"/>
                </a:lnTo>
                <a:cubicBezTo>
                  <a:pt x="162559" y="256386"/>
                  <a:pt x="167319" y="254449"/>
                  <a:pt x="171450" y="251523"/>
                </a:cubicBezTo>
                <a:cubicBezTo>
                  <a:pt x="176908" y="247920"/>
                  <a:pt x="180110" y="241790"/>
                  <a:pt x="179927" y="235296"/>
                </a:cubicBezTo>
                <a:cubicBezTo>
                  <a:pt x="180372" y="229700"/>
                  <a:pt x="178399" y="224179"/>
                  <a:pt x="174498" y="220107"/>
                </a:cubicBezTo>
                <a:cubicBezTo>
                  <a:pt x="169416" y="216508"/>
                  <a:pt x="163648" y="213972"/>
                  <a:pt x="157544" y="212654"/>
                </a:cubicBezTo>
                <a:close/>
                <a:moveTo>
                  <a:pt x="143542" y="151990"/>
                </a:moveTo>
                <a:cubicBezTo>
                  <a:pt x="138899" y="152618"/>
                  <a:pt x="134483" y="154368"/>
                  <a:pt x="130683" y="157085"/>
                </a:cubicBezTo>
                <a:cubicBezTo>
                  <a:pt x="130484" y="157243"/>
                  <a:pt x="130287" y="157406"/>
                  <a:pt x="130094" y="157572"/>
                </a:cubicBezTo>
                <a:cubicBezTo>
                  <a:pt x="121792" y="164712"/>
                  <a:pt x="120904" y="177165"/>
                  <a:pt x="128111" y="185388"/>
                </a:cubicBezTo>
                <a:cubicBezTo>
                  <a:pt x="132510" y="189279"/>
                  <a:pt x="137810" y="192034"/>
                  <a:pt x="143542" y="193408"/>
                </a:cubicBezTo>
                <a:close/>
                <a:moveTo>
                  <a:pt x="150495" y="122744"/>
                </a:moveTo>
                <a:cubicBezTo>
                  <a:pt x="151037" y="122683"/>
                  <a:pt x="151583" y="122690"/>
                  <a:pt x="152123" y="122765"/>
                </a:cubicBezTo>
                <a:cubicBezTo>
                  <a:pt x="155666" y="123256"/>
                  <a:pt x="158135" y="126499"/>
                  <a:pt x="157639" y="130008"/>
                </a:cubicBezTo>
                <a:lnTo>
                  <a:pt x="157639" y="137273"/>
                </a:lnTo>
                <a:cubicBezTo>
                  <a:pt x="166584" y="137718"/>
                  <a:pt x="175141" y="141029"/>
                  <a:pt x="182023" y="146707"/>
                </a:cubicBezTo>
                <a:cubicBezTo>
                  <a:pt x="188884" y="152858"/>
                  <a:pt x="192650" y="161699"/>
                  <a:pt x="192310" y="170860"/>
                </a:cubicBezTo>
                <a:cubicBezTo>
                  <a:pt x="192352" y="173263"/>
                  <a:pt x="191466" y="175591"/>
                  <a:pt x="189833" y="177369"/>
                </a:cubicBezTo>
                <a:cubicBezTo>
                  <a:pt x="186762" y="180342"/>
                  <a:pt x="181856" y="180342"/>
                  <a:pt x="178784" y="177369"/>
                </a:cubicBezTo>
                <a:cubicBezTo>
                  <a:pt x="177054" y="175646"/>
                  <a:pt x="176123" y="173289"/>
                  <a:pt x="176213" y="170860"/>
                </a:cubicBezTo>
                <a:cubicBezTo>
                  <a:pt x="176244" y="165052"/>
                  <a:pt x="173574" y="159553"/>
                  <a:pt x="168974" y="155952"/>
                </a:cubicBezTo>
                <a:cubicBezTo>
                  <a:pt x="165592" y="153693"/>
                  <a:pt x="161698" y="152299"/>
                  <a:pt x="157639" y="151896"/>
                </a:cubicBezTo>
                <a:lnTo>
                  <a:pt x="157639" y="197276"/>
                </a:lnTo>
                <a:cubicBezTo>
                  <a:pt x="167693" y="199575"/>
                  <a:pt x="177181" y="203841"/>
                  <a:pt x="185547" y="209823"/>
                </a:cubicBezTo>
                <a:cubicBezTo>
                  <a:pt x="192825" y="215798"/>
                  <a:pt x="196846" y="224812"/>
                  <a:pt x="196406" y="234164"/>
                </a:cubicBezTo>
                <a:cubicBezTo>
                  <a:pt x="196647" y="244658"/>
                  <a:pt x="192055" y="254692"/>
                  <a:pt x="183928" y="261429"/>
                </a:cubicBezTo>
                <a:cubicBezTo>
                  <a:pt x="176476" y="267583"/>
                  <a:pt x="167303" y="271335"/>
                  <a:pt x="157639" y="272184"/>
                </a:cubicBezTo>
                <a:lnTo>
                  <a:pt x="157639" y="283128"/>
                </a:lnTo>
                <a:cubicBezTo>
                  <a:pt x="157675" y="283522"/>
                  <a:pt x="157675" y="283919"/>
                  <a:pt x="157639" y="284314"/>
                </a:cubicBezTo>
                <a:cubicBezTo>
                  <a:pt x="157308" y="287894"/>
                  <a:pt x="154110" y="290531"/>
                  <a:pt x="150495" y="290203"/>
                </a:cubicBezTo>
                <a:cubicBezTo>
                  <a:pt x="150096" y="290235"/>
                  <a:pt x="149694" y="290229"/>
                  <a:pt x="149295" y="290187"/>
                </a:cubicBezTo>
                <a:cubicBezTo>
                  <a:pt x="145738" y="289811"/>
                  <a:pt x="143163" y="286651"/>
                  <a:pt x="143542" y="283128"/>
                </a:cubicBezTo>
                <a:lnTo>
                  <a:pt x="143542" y="271807"/>
                </a:lnTo>
                <a:cubicBezTo>
                  <a:pt x="134317" y="271211"/>
                  <a:pt x="125413" y="268218"/>
                  <a:pt x="117729" y="263127"/>
                </a:cubicBezTo>
                <a:cubicBezTo>
                  <a:pt x="108064" y="254782"/>
                  <a:pt x="102974" y="242387"/>
                  <a:pt x="104013" y="229730"/>
                </a:cubicBezTo>
                <a:cubicBezTo>
                  <a:pt x="103888" y="227404"/>
                  <a:pt x="104712" y="225127"/>
                  <a:pt x="106299" y="223409"/>
                </a:cubicBezTo>
                <a:cubicBezTo>
                  <a:pt x="106327" y="223381"/>
                  <a:pt x="106354" y="223354"/>
                  <a:pt x="106382" y="223327"/>
                </a:cubicBezTo>
                <a:cubicBezTo>
                  <a:pt x="109380" y="220402"/>
                  <a:pt x="114205" y="220439"/>
                  <a:pt x="117158" y="223409"/>
                </a:cubicBezTo>
                <a:cubicBezTo>
                  <a:pt x="118696" y="225113"/>
                  <a:pt x="119484" y="227354"/>
                  <a:pt x="119348" y="229635"/>
                </a:cubicBezTo>
                <a:cubicBezTo>
                  <a:pt x="118589" y="237580"/>
                  <a:pt x="121661" y="245414"/>
                  <a:pt x="127635" y="250768"/>
                </a:cubicBezTo>
                <a:cubicBezTo>
                  <a:pt x="132259" y="254251"/>
                  <a:pt x="137763" y="256406"/>
                  <a:pt x="143542" y="256995"/>
                </a:cubicBezTo>
                <a:lnTo>
                  <a:pt x="143542" y="208219"/>
                </a:lnTo>
                <a:cubicBezTo>
                  <a:pt x="134050" y="206358"/>
                  <a:pt x="125120" y="202355"/>
                  <a:pt x="117443" y="196521"/>
                </a:cubicBezTo>
                <a:cubicBezTo>
                  <a:pt x="110499" y="190769"/>
                  <a:pt x="106602" y="182180"/>
                  <a:pt x="106871" y="173218"/>
                </a:cubicBezTo>
                <a:cubicBezTo>
                  <a:pt x="106525" y="162951"/>
                  <a:pt x="110863" y="153077"/>
                  <a:pt x="118682" y="146330"/>
                </a:cubicBezTo>
                <a:cubicBezTo>
                  <a:pt x="125684" y="140543"/>
                  <a:pt x="134429" y="137225"/>
                  <a:pt x="143542" y="136895"/>
                </a:cubicBezTo>
                <a:lnTo>
                  <a:pt x="143542" y="129631"/>
                </a:lnTo>
                <a:cubicBezTo>
                  <a:pt x="143504" y="129236"/>
                  <a:pt x="143504" y="128838"/>
                  <a:pt x="143542" y="128443"/>
                </a:cubicBezTo>
                <a:cubicBezTo>
                  <a:pt x="143873" y="124967"/>
                  <a:pt x="146986" y="122416"/>
                  <a:pt x="150495" y="122744"/>
                </a:cubicBezTo>
                <a:close/>
                <a:moveTo>
                  <a:pt x="116681" y="99158"/>
                </a:moveTo>
                <a:cubicBezTo>
                  <a:pt x="100013" y="99158"/>
                  <a:pt x="16669" y="198218"/>
                  <a:pt x="16669" y="247748"/>
                </a:cubicBezTo>
                <a:cubicBezTo>
                  <a:pt x="16669" y="284221"/>
                  <a:pt x="46520" y="313788"/>
                  <a:pt x="83344" y="313788"/>
                </a:cubicBezTo>
                <a:lnTo>
                  <a:pt x="216694" y="313788"/>
                </a:lnTo>
                <a:cubicBezTo>
                  <a:pt x="253517" y="313788"/>
                  <a:pt x="283369" y="284221"/>
                  <a:pt x="283369" y="247748"/>
                </a:cubicBezTo>
                <a:cubicBezTo>
                  <a:pt x="283369" y="198218"/>
                  <a:pt x="200025" y="99158"/>
                  <a:pt x="183356" y="99158"/>
                </a:cubicBezTo>
                <a:close/>
                <a:moveTo>
                  <a:pt x="83344" y="16608"/>
                </a:moveTo>
                <a:lnTo>
                  <a:pt x="110014" y="82648"/>
                </a:lnTo>
                <a:lnTo>
                  <a:pt x="190024" y="82648"/>
                </a:lnTo>
                <a:lnTo>
                  <a:pt x="216694" y="16608"/>
                </a:lnTo>
                <a:cubicBezTo>
                  <a:pt x="195813" y="26487"/>
                  <a:pt x="173137" y="32102"/>
                  <a:pt x="150019" y="33118"/>
                </a:cubicBezTo>
                <a:cubicBezTo>
                  <a:pt x="126900" y="32102"/>
                  <a:pt x="104225" y="26487"/>
                  <a:pt x="83344" y="16608"/>
                </a:cubicBezTo>
                <a:close/>
                <a:moveTo>
                  <a:pt x="215646" y="98"/>
                </a:moveTo>
                <a:lnTo>
                  <a:pt x="216789" y="98"/>
                </a:lnTo>
                <a:cubicBezTo>
                  <a:pt x="216821" y="98"/>
                  <a:pt x="216853" y="98"/>
                  <a:pt x="216885" y="98"/>
                </a:cubicBezTo>
                <a:cubicBezTo>
                  <a:pt x="226038" y="150"/>
                  <a:pt x="233415" y="7542"/>
                  <a:pt x="233363" y="16608"/>
                </a:cubicBezTo>
                <a:cubicBezTo>
                  <a:pt x="233379" y="19058"/>
                  <a:pt x="232825" y="21479"/>
                  <a:pt x="231743" y="23683"/>
                </a:cubicBezTo>
                <a:lnTo>
                  <a:pt x="204311" y="91799"/>
                </a:lnTo>
                <a:cubicBezTo>
                  <a:pt x="222795" y="107435"/>
                  <a:pt x="239184" y="125348"/>
                  <a:pt x="253079" y="145103"/>
                </a:cubicBezTo>
                <a:cubicBezTo>
                  <a:pt x="270605" y="168783"/>
                  <a:pt x="300038" y="213690"/>
                  <a:pt x="300038" y="247748"/>
                </a:cubicBezTo>
                <a:cubicBezTo>
                  <a:pt x="299933" y="293296"/>
                  <a:pt x="262680" y="330194"/>
                  <a:pt x="216694" y="330298"/>
                </a:cubicBezTo>
                <a:lnTo>
                  <a:pt x="83344" y="330298"/>
                </a:lnTo>
                <a:cubicBezTo>
                  <a:pt x="37358" y="330194"/>
                  <a:pt x="105" y="293296"/>
                  <a:pt x="0" y="247748"/>
                </a:cubicBezTo>
                <a:cubicBezTo>
                  <a:pt x="0" y="213690"/>
                  <a:pt x="29432" y="168783"/>
                  <a:pt x="46958" y="145103"/>
                </a:cubicBezTo>
                <a:cubicBezTo>
                  <a:pt x="60853" y="125348"/>
                  <a:pt x="77242" y="107435"/>
                  <a:pt x="95726" y="91799"/>
                </a:cubicBezTo>
                <a:lnTo>
                  <a:pt x="67913" y="22740"/>
                </a:lnTo>
                <a:cubicBezTo>
                  <a:pt x="65268" y="16443"/>
                  <a:pt x="66779" y="9184"/>
                  <a:pt x="71723" y="4437"/>
                </a:cubicBezTo>
                <a:cubicBezTo>
                  <a:pt x="76893" y="-297"/>
                  <a:pt x="84489" y="-1350"/>
                  <a:pt x="90773" y="1796"/>
                </a:cubicBezTo>
                <a:cubicBezTo>
                  <a:pt x="109481" y="10637"/>
                  <a:pt x="129788" y="15674"/>
                  <a:pt x="150495" y="16608"/>
                </a:cubicBezTo>
                <a:cubicBezTo>
                  <a:pt x="170970" y="15629"/>
                  <a:pt x="191045" y="10626"/>
                  <a:pt x="209550" y="1890"/>
                </a:cubicBezTo>
                <a:cubicBezTo>
                  <a:pt x="211466" y="959"/>
                  <a:pt x="213527" y="353"/>
                  <a:pt x="215646" y="9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172"/>
            <a:endParaRPr lang="en-US" b="1" dirty="0">
              <a:solidFill>
                <a:srgbClr val="201E1D"/>
              </a:solidFill>
              <a:latin typeface="Lato" panose="020F0502020204030203" pitchFamily="34" charset="77"/>
            </a:endParaRPr>
          </a:p>
        </p:txBody>
      </p:sp>
      <p:pic>
        <p:nvPicPr>
          <p:cNvPr id="23" name="Graphic 22" descr="Group of women outline">
            <a:extLst>
              <a:ext uri="{FF2B5EF4-FFF2-40B4-BE49-F238E27FC236}">
                <a16:creationId xmlns:a16="http://schemas.microsoft.com/office/drawing/2014/main" id="{EBB094C1-6A47-4444-A08F-FD48024A7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761" y="2412827"/>
            <a:ext cx="1481141" cy="1481141"/>
          </a:xfrm>
          <a:prstGeom prst="rect">
            <a:avLst/>
          </a:prstGeom>
        </p:spPr>
      </p:pic>
      <p:pic>
        <p:nvPicPr>
          <p:cNvPr id="20" name="Graphic 19" descr="Woman outline">
            <a:extLst>
              <a:ext uri="{FF2B5EF4-FFF2-40B4-BE49-F238E27FC236}">
                <a16:creationId xmlns:a16="http://schemas.microsoft.com/office/drawing/2014/main" id="{6FF1EAEA-E878-4763-B2B2-2C8E8BD4E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6408" y="2306411"/>
            <a:ext cx="1613693" cy="1613693"/>
          </a:xfrm>
          <a:prstGeom prst="rect">
            <a:avLst/>
          </a:prstGeom>
        </p:spPr>
      </p:pic>
      <p:pic>
        <p:nvPicPr>
          <p:cNvPr id="22" name="Graphic 21" descr="Collision with solid fill">
            <a:extLst>
              <a:ext uri="{FF2B5EF4-FFF2-40B4-BE49-F238E27FC236}">
                <a16:creationId xmlns:a16="http://schemas.microsoft.com/office/drawing/2014/main" id="{745CE24D-F883-46F2-99C4-526D1135A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36686" y="2750322"/>
            <a:ext cx="912474" cy="912474"/>
          </a:xfrm>
          <a:prstGeom prst="rect">
            <a:avLst/>
          </a:prstGeom>
        </p:spPr>
      </p:pic>
      <p:pic>
        <p:nvPicPr>
          <p:cNvPr id="3" name="Graphic 2" descr="Female Profile outline">
            <a:extLst>
              <a:ext uri="{FF2B5EF4-FFF2-40B4-BE49-F238E27FC236}">
                <a16:creationId xmlns:a16="http://schemas.microsoft.com/office/drawing/2014/main" id="{D096DBA9-8A73-4769-BE50-0A5E546801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5007" y="2293618"/>
            <a:ext cx="1766257" cy="176625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A65066-70E0-4ED2-B87F-22454C87D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832" y="5517143"/>
            <a:ext cx="1884280" cy="8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8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3BDC9D-C01C-4DC2-BDF7-BB74E6F61C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1166" b="39460"/>
          <a:stretch/>
        </p:blipFill>
        <p:spPr>
          <a:xfrm>
            <a:off x="0" y="0"/>
            <a:ext cx="12192000" cy="32004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C7B8847-334E-4288-AF9D-78B446AC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187014" cy="3200400"/>
          </a:xfrm>
        </p:spPr>
        <p:txBody>
          <a:bodyPr>
            <a:normAutofit/>
          </a:bodyPr>
          <a:lstStyle/>
          <a:p>
            <a:r>
              <a:rPr lang="en-US"/>
              <a:t>GlobaAli ohjelma lapsiavioliittojen lopettamiseksi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F86D7F-FD93-4D30-B048-4AAC2D3E7A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AAB373-1DF0-4333-8898-D9371FF14A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9B9037-65ED-4D7E-A29C-58A62C3A3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015D21-1062-4D37-97C5-2D8EA4D6F3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7B8067-886D-463C-A028-0649341632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5457" y="4328543"/>
            <a:ext cx="2408000" cy="1130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US$1,200,000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927D48-F9D2-415A-94A9-E3EB92937F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382" y="4313539"/>
            <a:ext cx="2640012" cy="19034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Tavoite: </a:t>
            </a:r>
            <a:r>
              <a:rPr lang="fi-FI" sz="1800" b="0">
                <a:solidFill>
                  <a:srgbClr val="211D1E"/>
                </a:solidFill>
                <a:latin typeface="Lato" panose="020F0502020204030203" pitchFamily="34" charset="0"/>
              </a:rPr>
              <a:t>Laajentaa globaalia ohjelmaa tyttöjen suojelemiseksi ja voimaannuttamiseksi, ja lopulta auttaa lopettamaan lapsiavioliitot kokonaan.</a:t>
            </a:r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B6D4AD7-6CDC-4E37-9716-8A5FB7097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59731" y="4328543"/>
            <a:ext cx="2743200" cy="1668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0">
                <a:solidFill>
                  <a:srgbClr val="211D1E"/>
                </a:solidFill>
                <a:latin typeface="Lato" panose="020F0502020204030203" pitchFamily="34" charset="0"/>
              </a:rPr>
              <a:t>Ohjelman prioriteetti on sitouttaa nuoret tytöt muutoksen agenteiksi 12 maassa, joissa lapsiavioliitot ovat yleisiä.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66CCA-0EC5-4D56-ACF9-774AF6B0911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6DBBD-D87D-44C7-9FD5-7EFC075A947F}"/>
              </a:ext>
            </a:extLst>
          </p:cNvPr>
          <p:cNvSpPr txBox="1"/>
          <p:nvPr/>
        </p:nvSpPr>
        <p:spPr>
          <a:xfrm>
            <a:off x="3312292" y="4313539"/>
            <a:ext cx="25612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>
                <a:solidFill>
                  <a:srgbClr val="211D1E"/>
                </a:solidFill>
                <a:latin typeface="Lato" panose="020F0502020204030203" pitchFamily="34" charset="0"/>
              </a:rPr>
              <a:t>21% mailman tytöistä menee naimisiin lapsina eli heiltä ryöstetään lapsuus. </a:t>
            </a:r>
            <a:endParaRPr lang="en-US" sz="1800" b="0" i="0" u="none" strike="noStrike" baseline="0" dirty="0">
              <a:solidFill>
                <a:srgbClr val="211D1E"/>
              </a:solidFill>
              <a:latin typeface="Lato" panose="020F0502020204030203" pitchFamily="34" charset="0"/>
            </a:endParaRPr>
          </a:p>
        </p:txBody>
      </p:sp>
      <p:sp>
        <p:nvSpPr>
          <p:cNvPr id="25" name="Freeform 537">
            <a:extLst>
              <a:ext uri="{FF2B5EF4-FFF2-40B4-BE49-F238E27FC236}">
                <a16:creationId xmlns:a16="http://schemas.microsoft.com/office/drawing/2014/main" id="{526CFFD8-DD5F-4A2D-A745-9A4CBE708737}"/>
              </a:ext>
            </a:extLst>
          </p:cNvPr>
          <p:cNvSpPr/>
          <p:nvPr/>
        </p:nvSpPr>
        <p:spPr>
          <a:xfrm>
            <a:off x="985548" y="2463449"/>
            <a:ext cx="1287817" cy="1417700"/>
          </a:xfrm>
          <a:custGeom>
            <a:avLst/>
            <a:gdLst>
              <a:gd name="connsiteX0" fmla="*/ 157544 w 300038"/>
              <a:gd name="connsiteY0" fmla="*/ 212654 h 330298"/>
              <a:gd name="connsiteX1" fmla="*/ 157544 w 300038"/>
              <a:gd name="connsiteY1" fmla="*/ 257183 h 330298"/>
              <a:gd name="connsiteX2" fmla="*/ 171450 w 300038"/>
              <a:gd name="connsiteY2" fmla="*/ 251523 h 330298"/>
              <a:gd name="connsiteX3" fmla="*/ 179927 w 300038"/>
              <a:gd name="connsiteY3" fmla="*/ 235296 h 330298"/>
              <a:gd name="connsiteX4" fmla="*/ 174498 w 300038"/>
              <a:gd name="connsiteY4" fmla="*/ 220107 h 330298"/>
              <a:gd name="connsiteX5" fmla="*/ 157544 w 300038"/>
              <a:gd name="connsiteY5" fmla="*/ 212654 h 330298"/>
              <a:gd name="connsiteX6" fmla="*/ 143542 w 300038"/>
              <a:gd name="connsiteY6" fmla="*/ 151990 h 330298"/>
              <a:gd name="connsiteX7" fmla="*/ 130683 w 300038"/>
              <a:gd name="connsiteY7" fmla="*/ 157085 h 330298"/>
              <a:gd name="connsiteX8" fmla="*/ 130094 w 300038"/>
              <a:gd name="connsiteY8" fmla="*/ 157572 h 330298"/>
              <a:gd name="connsiteX9" fmla="*/ 128111 w 300038"/>
              <a:gd name="connsiteY9" fmla="*/ 185388 h 330298"/>
              <a:gd name="connsiteX10" fmla="*/ 143542 w 300038"/>
              <a:gd name="connsiteY10" fmla="*/ 193408 h 330298"/>
              <a:gd name="connsiteX11" fmla="*/ 150495 w 300038"/>
              <a:gd name="connsiteY11" fmla="*/ 122744 h 330298"/>
              <a:gd name="connsiteX12" fmla="*/ 152123 w 300038"/>
              <a:gd name="connsiteY12" fmla="*/ 122765 h 330298"/>
              <a:gd name="connsiteX13" fmla="*/ 157639 w 300038"/>
              <a:gd name="connsiteY13" fmla="*/ 130008 h 330298"/>
              <a:gd name="connsiteX14" fmla="*/ 157639 w 300038"/>
              <a:gd name="connsiteY14" fmla="*/ 137273 h 330298"/>
              <a:gd name="connsiteX15" fmla="*/ 182023 w 300038"/>
              <a:gd name="connsiteY15" fmla="*/ 146707 h 330298"/>
              <a:gd name="connsiteX16" fmla="*/ 192310 w 300038"/>
              <a:gd name="connsiteY16" fmla="*/ 170860 h 330298"/>
              <a:gd name="connsiteX17" fmla="*/ 189833 w 300038"/>
              <a:gd name="connsiteY17" fmla="*/ 177369 h 330298"/>
              <a:gd name="connsiteX18" fmla="*/ 178784 w 300038"/>
              <a:gd name="connsiteY18" fmla="*/ 177369 h 330298"/>
              <a:gd name="connsiteX19" fmla="*/ 176213 w 300038"/>
              <a:gd name="connsiteY19" fmla="*/ 170860 h 330298"/>
              <a:gd name="connsiteX20" fmla="*/ 168974 w 300038"/>
              <a:gd name="connsiteY20" fmla="*/ 155952 h 330298"/>
              <a:gd name="connsiteX21" fmla="*/ 157639 w 300038"/>
              <a:gd name="connsiteY21" fmla="*/ 151896 h 330298"/>
              <a:gd name="connsiteX22" fmla="*/ 157639 w 300038"/>
              <a:gd name="connsiteY22" fmla="*/ 197276 h 330298"/>
              <a:gd name="connsiteX23" fmla="*/ 185547 w 300038"/>
              <a:gd name="connsiteY23" fmla="*/ 209823 h 330298"/>
              <a:gd name="connsiteX24" fmla="*/ 196406 w 300038"/>
              <a:gd name="connsiteY24" fmla="*/ 234164 h 330298"/>
              <a:gd name="connsiteX25" fmla="*/ 183928 w 300038"/>
              <a:gd name="connsiteY25" fmla="*/ 261429 h 330298"/>
              <a:gd name="connsiteX26" fmla="*/ 157639 w 300038"/>
              <a:gd name="connsiteY26" fmla="*/ 272184 h 330298"/>
              <a:gd name="connsiteX27" fmla="*/ 157639 w 300038"/>
              <a:gd name="connsiteY27" fmla="*/ 283128 h 330298"/>
              <a:gd name="connsiteX28" fmla="*/ 157639 w 300038"/>
              <a:gd name="connsiteY28" fmla="*/ 284314 h 330298"/>
              <a:gd name="connsiteX29" fmla="*/ 150495 w 300038"/>
              <a:gd name="connsiteY29" fmla="*/ 290203 h 330298"/>
              <a:gd name="connsiteX30" fmla="*/ 149295 w 300038"/>
              <a:gd name="connsiteY30" fmla="*/ 290187 h 330298"/>
              <a:gd name="connsiteX31" fmla="*/ 143542 w 300038"/>
              <a:gd name="connsiteY31" fmla="*/ 283128 h 330298"/>
              <a:gd name="connsiteX32" fmla="*/ 143542 w 300038"/>
              <a:gd name="connsiteY32" fmla="*/ 271807 h 330298"/>
              <a:gd name="connsiteX33" fmla="*/ 117729 w 300038"/>
              <a:gd name="connsiteY33" fmla="*/ 263127 h 330298"/>
              <a:gd name="connsiteX34" fmla="*/ 104013 w 300038"/>
              <a:gd name="connsiteY34" fmla="*/ 229730 h 330298"/>
              <a:gd name="connsiteX35" fmla="*/ 106299 w 300038"/>
              <a:gd name="connsiteY35" fmla="*/ 223409 h 330298"/>
              <a:gd name="connsiteX36" fmla="*/ 106382 w 300038"/>
              <a:gd name="connsiteY36" fmla="*/ 223327 h 330298"/>
              <a:gd name="connsiteX37" fmla="*/ 117158 w 300038"/>
              <a:gd name="connsiteY37" fmla="*/ 223409 h 330298"/>
              <a:gd name="connsiteX38" fmla="*/ 119348 w 300038"/>
              <a:gd name="connsiteY38" fmla="*/ 229635 h 330298"/>
              <a:gd name="connsiteX39" fmla="*/ 127635 w 300038"/>
              <a:gd name="connsiteY39" fmla="*/ 250768 h 330298"/>
              <a:gd name="connsiteX40" fmla="*/ 143542 w 300038"/>
              <a:gd name="connsiteY40" fmla="*/ 256995 h 330298"/>
              <a:gd name="connsiteX41" fmla="*/ 143542 w 300038"/>
              <a:gd name="connsiteY41" fmla="*/ 208219 h 330298"/>
              <a:gd name="connsiteX42" fmla="*/ 117443 w 300038"/>
              <a:gd name="connsiteY42" fmla="*/ 196521 h 330298"/>
              <a:gd name="connsiteX43" fmla="*/ 106871 w 300038"/>
              <a:gd name="connsiteY43" fmla="*/ 173218 h 330298"/>
              <a:gd name="connsiteX44" fmla="*/ 118682 w 300038"/>
              <a:gd name="connsiteY44" fmla="*/ 146330 h 330298"/>
              <a:gd name="connsiteX45" fmla="*/ 143542 w 300038"/>
              <a:gd name="connsiteY45" fmla="*/ 136895 h 330298"/>
              <a:gd name="connsiteX46" fmla="*/ 143542 w 300038"/>
              <a:gd name="connsiteY46" fmla="*/ 129631 h 330298"/>
              <a:gd name="connsiteX47" fmla="*/ 143542 w 300038"/>
              <a:gd name="connsiteY47" fmla="*/ 128443 h 330298"/>
              <a:gd name="connsiteX48" fmla="*/ 150495 w 300038"/>
              <a:gd name="connsiteY48" fmla="*/ 122744 h 330298"/>
              <a:gd name="connsiteX49" fmla="*/ 116681 w 300038"/>
              <a:gd name="connsiteY49" fmla="*/ 99158 h 330298"/>
              <a:gd name="connsiteX50" fmla="*/ 16669 w 300038"/>
              <a:gd name="connsiteY50" fmla="*/ 247748 h 330298"/>
              <a:gd name="connsiteX51" fmla="*/ 83344 w 300038"/>
              <a:gd name="connsiteY51" fmla="*/ 313788 h 330298"/>
              <a:gd name="connsiteX52" fmla="*/ 216694 w 300038"/>
              <a:gd name="connsiteY52" fmla="*/ 313788 h 330298"/>
              <a:gd name="connsiteX53" fmla="*/ 283369 w 300038"/>
              <a:gd name="connsiteY53" fmla="*/ 247748 h 330298"/>
              <a:gd name="connsiteX54" fmla="*/ 183356 w 300038"/>
              <a:gd name="connsiteY54" fmla="*/ 99158 h 330298"/>
              <a:gd name="connsiteX55" fmla="*/ 83344 w 300038"/>
              <a:gd name="connsiteY55" fmla="*/ 16608 h 330298"/>
              <a:gd name="connsiteX56" fmla="*/ 110014 w 300038"/>
              <a:gd name="connsiteY56" fmla="*/ 82648 h 330298"/>
              <a:gd name="connsiteX57" fmla="*/ 190024 w 300038"/>
              <a:gd name="connsiteY57" fmla="*/ 82648 h 330298"/>
              <a:gd name="connsiteX58" fmla="*/ 216694 w 300038"/>
              <a:gd name="connsiteY58" fmla="*/ 16608 h 330298"/>
              <a:gd name="connsiteX59" fmla="*/ 150019 w 300038"/>
              <a:gd name="connsiteY59" fmla="*/ 33118 h 330298"/>
              <a:gd name="connsiteX60" fmla="*/ 83344 w 300038"/>
              <a:gd name="connsiteY60" fmla="*/ 16608 h 330298"/>
              <a:gd name="connsiteX61" fmla="*/ 215646 w 300038"/>
              <a:gd name="connsiteY61" fmla="*/ 98 h 330298"/>
              <a:gd name="connsiteX62" fmla="*/ 216789 w 300038"/>
              <a:gd name="connsiteY62" fmla="*/ 98 h 330298"/>
              <a:gd name="connsiteX63" fmla="*/ 216885 w 300038"/>
              <a:gd name="connsiteY63" fmla="*/ 98 h 330298"/>
              <a:gd name="connsiteX64" fmla="*/ 233363 w 300038"/>
              <a:gd name="connsiteY64" fmla="*/ 16608 h 330298"/>
              <a:gd name="connsiteX65" fmla="*/ 231743 w 300038"/>
              <a:gd name="connsiteY65" fmla="*/ 23683 h 330298"/>
              <a:gd name="connsiteX66" fmla="*/ 204311 w 300038"/>
              <a:gd name="connsiteY66" fmla="*/ 91799 h 330298"/>
              <a:gd name="connsiteX67" fmla="*/ 253079 w 300038"/>
              <a:gd name="connsiteY67" fmla="*/ 145103 h 330298"/>
              <a:gd name="connsiteX68" fmla="*/ 300038 w 300038"/>
              <a:gd name="connsiteY68" fmla="*/ 247748 h 330298"/>
              <a:gd name="connsiteX69" fmla="*/ 216694 w 300038"/>
              <a:gd name="connsiteY69" fmla="*/ 330298 h 330298"/>
              <a:gd name="connsiteX70" fmla="*/ 83344 w 300038"/>
              <a:gd name="connsiteY70" fmla="*/ 330298 h 330298"/>
              <a:gd name="connsiteX71" fmla="*/ 0 w 300038"/>
              <a:gd name="connsiteY71" fmla="*/ 247748 h 330298"/>
              <a:gd name="connsiteX72" fmla="*/ 46958 w 300038"/>
              <a:gd name="connsiteY72" fmla="*/ 145103 h 330298"/>
              <a:gd name="connsiteX73" fmla="*/ 95726 w 300038"/>
              <a:gd name="connsiteY73" fmla="*/ 91799 h 330298"/>
              <a:gd name="connsiteX74" fmla="*/ 67913 w 300038"/>
              <a:gd name="connsiteY74" fmla="*/ 22740 h 330298"/>
              <a:gd name="connsiteX75" fmla="*/ 71723 w 300038"/>
              <a:gd name="connsiteY75" fmla="*/ 4437 h 330298"/>
              <a:gd name="connsiteX76" fmla="*/ 90773 w 300038"/>
              <a:gd name="connsiteY76" fmla="*/ 1796 h 330298"/>
              <a:gd name="connsiteX77" fmla="*/ 150495 w 300038"/>
              <a:gd name="connsiteY77" fmla="*/ 16608 h 330298"/>
              <a:gd name="connsiteX78" fmla="*/ 209550 w 300038"/>
              <a:gd name="connsiteY78" fmla="*/ 1890 h 330298"/>
              <a:gd name="connsiteX79" fmla="*/ 215646 w 300038"/>
              <a:gd name="connsiteY79" fmla="*/ 98 h 33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00038" h="330298">
                <a:moveTo>
                  <a:pt x="157544" y="212654"/>
                </a:moveTo>
                <a:lnTo>
                  <a:pt x="157544" y="257183"/>
                </a:lnTo>
                <a:cubicBezTo>
                  <a:pt x="162559" y="256386"/>
                  <a:pt x="167319" y="254449"/>
                  <a:pt x="171450" y="251523"/>
                </a:cubicBezTo>
                <a:cubicBezTo>
                  <a:pt x="176908" y="247920"/>
                  <a:pt x="180110" y="241790"/>
                  <a:pt x="179927" y="235296"/>
                </a:cubicBezTo>
                <a:cubicBezTo>
                  <a:pt x="180372" y="229700"/>
                  <a:pt x="178399" y="224179"/>
                  <a:pt x="174498" y="220107"/>
                </a:cubicBezTo>
                <a:cubicBezTo>
                  <a:pt x="169416" y="216508"/>
                  <a:pt x="163648" y="213972"/>
                  <a:pt x="157544" y="212654"/>
                </a:cubicBezTo>
                <a:close/>
                <a:moveTo>
                  <a:pt x="143542" y="151990"/>
                </a:moveTo>
                <a:cubicBezTo>
                  <a:pt x="138899" y="152618"/>
                  <a:pt x="134483" y="154368"/>
                  <a:pt x="130683" y="157085"/>
                </a:cubicBezTo>
                <a:cubicBezTo>
                  <a:pt x="130484" y="157243"/>
                  <a:pt x="130287" y="157406"/>
                  <a:pt x="130094" y="157572"/>
                </a:cubicBezTo>
                <a:cubicBezTo>
                  <a:pt x="121792" y="164712"/>
                  <a:pt x="120904" y="177165"/>
                  <a:pt x="128111" y="185388"/>
                </a:cubicBezTo>
                <a:cubicBezTo>
                  <a:pt x="132510" y="189279"/>
                  <a:pt x="137810" y="192034"/>
                  <a:pt x="143542" y="193408"/>
                </a:cubicBezTo>
                <a:close/>
                <a:moveTo>
                  <a:pt x="150495" y="122744"/>
                </a:moveTo>
                <a:cubicBezTo>
                  <a:pt x="151037" y="122683"/>
                  <a:pt x="151583" y="122690"/>
                  <a:pt x="152123" y="122765"/>
                </a:cubicBezTo>
                <a:cubicBezTo>
                  <a:pt x="155666" y="123256"/>
                  <a:pt x="158135" y="126499"/>
                  <a:pt x="157639" y="130008"/>
                </a:cubicBezTo>
                <a:lnTo>
                  <a:pt x="157639" y="137273"/>
                </a:lnTo>
                <a:cubicBezTo>
                  <a:pt x="166584" y="137718"/>
                  <a:pt x="175141" y="141029"/>
                  <a:pt x="182023" y="146707"/>
                </a:cubicBezTo>
                <a:cubicBezTo>
                  <a:pt x="188884" y="152858"/>
                  <a:pt x="192650" y="161699"/>
                  <a:pt x="192310" y="170860"/>
                </a:cubicBezTo>
                <a:cubicBezTo>
                  <a:pt x="192352" y="173263"/>
                  <a:pt x="191466" y="175591"/>
                  <a:pt x="189833" y="177369"/>
                </a:cubicBezTo>
                <a:cubicBezTo>
                  <a:pt x="186762" y="180342"/>
                  <a:pt x="181856" y="180342"/>
                  <a:pt x="178784" y="177369"/>
                </a:cubicBezTo>
                <a:cubicBezTo>
                  <a:pt x="177054" y="175646"/>
                  <a:pt x="176123" y="173289"/>
                  <a:pt x="176213" y="170860"/>
                </a:cubicBezTo>
                <a:cubicBezTo>
                  <a:pt x="176244" y="165052"/>
                  <a:pt x="173574" y="159553"/>
                  <a:pt x="168974" y="155952"/>
                </a:cubicBezTo>
                <a:cubicBezTo>
                  <a:pt x="165592" y="153693"/>
                  <a:pt x="161698" y="152299"/>
                  <a:pt x="157639" y="151896"/>
                </a:cubicBezTo>
                <a:lnTo>
                  <a:pt x="157639" y="197276"/>
                </a:lnTo>
                <a:cubicBezTo>
                  <a:pt x="167693" y="199575"/>
                  <a:pt x="177181" y="203841"/>
                  <a:pt x="185547" y="209823"/>
                </a:cubicBezTo>
                <a:cubicBezTo>
                  <a:pt x="192825" y="215798"/>
                  <a:pt x="196846" y="224812"/>
                  <a:pt x="196406" y="234164"/>
                </a:cubicBezTo>
                <a:cubicBezTo>
                  <a:pt x="196647" y="244658"/>
                  <a:pt x="192055" y="254692"/>
                  <a:pt x="183928" y="261429"/>
                </a:cubicBezTo>
                <a:cubicBezTo>
                  <a:pt x="176476" y="267583"/>
                  <a:pt x="167303" y="271335"/>
                  <a:pt x="157639" y="272184"/>
                </a:cubicBezTo>
                <a:lnTo>
                  <a:pt x="157639" y="283128"/>
                </a:lnTo>
                <a:cubicBezTo>
                  <a:pt x="157675" y="283522"/>
                  <a:pt x="157675" y="283919"/>
                  <a:pt x="157639" y="284314"/>
                </a:cubicBezTo>
                <a:cubicBezTo>
                  <a:pt x="157308" y="287894"/>
                  <a:pt x="154110" y="290531"/>
                  <a:pt x="150495" y="290203"/>
                </a:cubicBezTo>
                <a:cubicBezTo>
                  <a:pt x="150096" y="290235"/>
                  <a:pt x="149694" y="290229"/>
                  <a:pt x="149295" y="290187"/>
                </a:cubicBezTo>
                <a:cubicBezTo>
                  <a:pt x="145738" y="289811"/>
                  <a:pt x="143163" y="286651"/>
                  <a:pt x="143542" y="283128"/>
                </a:cubicBezTo>
                <a:lnTo>
                  <a:pt x="143542" y="271807"/>
                </a:lnTo>
                <a:cubicBezTo>
                  <a:pt x="134317" y="271211"/>
                  <a:pt x="125413" y="268218"/>
                  <a:pt x="117729" y="263127"/>
                </a:cubicBezTo>
                <a:cubicBezTo>
                  <a:pt x="108064" y="254782"/>
                  <a:pt x="102974" y="242387"/>
                  <a:pt x="104013" y="229730"/>
                </a:cubicBezTo>
                <a:cubicBezTo>
                  <a:pt x="103888" y="227404"/>
                  <a:pt x="104712" y="225127"/>
                  <a:pt x="106299" y="223409"/>
                </a:cubicBezTo>
                <a:cubicBezTo>
                  <a:pt x="106327" y="223381"/>
                  <a:pt x="106354" y="223354"/>
                  <a:pt x="106382" y="223327"/>
                </a:cubicBezTo>
                <a:cubicBezTo>
                  <a:pt x="109380" y="220402"/>
                  <a:pt x="114205" y="220439"/>
                  <a:pt x="117158" y="223409"/>
                </a:cubicBezTo>
                <a:cubicBezTo>
                  <a:pt x="118696" y="225113"/>
                  <a:pt x="119484" y="227354"/>
                  <a:pt x="119348" y="229635"/>
                </a:cubicBezTo>
                <a:cubicBezTo>
                  <a:pt x="118589" y="237580"/>
                  <a:pt x="121661" y="245414"/>
                  <a:pt x="127635" y="250768"/>
                </a:cubicBezTo>
                <a:cubicBezTo>
                  <a:pt x="132259" y="254251"/>
                  <a:pt x="137763" y="256406"/>
                  <a:pt x="143542" y="256995"/>
                </a:cubicBezTo>
                <a:lnTo>
                  <a:pt x="143542" y="208219"/>
                </a:lnTo>
                <a:cubicBezTo>
                  <a:pt x="134050" y="206358"/>
                  <a:pt x="125120" y="202355"/>
                  <a:pt x="117443" y="196521"/>
                </a:cubicBezTo>
                <a:cubicBezTo>
                  <a:pt x="110499" y="190769"/>
                  <a:pt x="106602" y="182180"/>
                  <a:pt x="106871" y="173218"/>
                </a:cubicBezTo>
                <a:cubicBezTo>
                  <a:pt x="106525" y="162951"/>
                  <a:pt x="110863" y="153077"/>
                  <a:pt x="118682" y="146330"/>
                </a:cubicBezTo>
                <a:cubicBezTo>
                  <a:pt x="125684" y="140543"/>
                  <a:pt x="134429" y="137225"/>
                  <a:pt x="143542" y="136895"/>
                </a:cubicBezTo>
                <a:lnTo>
                  <a:pt x="143542" y="129631"/>
                </a:lnTo>
                <a:cubicBezTo>
                  <a:pt x="143504" y="129236"/>
                  <a:pt x="143504" y="128838"/>
                  <a:pt x="143542" y="128443"/>
                </a:cubicBezTo>
                <a:cubicBezTo>
                  <a:pt x="143873" y="124967"/>
                  <a:pt x="146986" y="122416"/>
                  <a:pt x="150495" y="122744"/>
                </a:cubicBezTo>
                <a:close/>
                <a:moveTo>
                  <a:pt x="116681" y="99158"/>
                </a:moveTo>
                <a:cubicBezTo>
                  <a:pt x="100013" y="99158"/>
                  <a:pt x="16669" y="198218"/>
                  <a:pt x="16669" y="247748"/>
                </a:cubicBezTo>
                <a:cubicBezTo>
                  <a:pt x="16669" y="284221"/>
                  <a:pt x="46520" y="313788"/>
                  <a:pt x="83344" y="313788"/>
                </a:cubicBezTo>
                <a:lnTo>
                  <a:pt x="216694" y="313788"/>
                </a:lnTo>
                <a:cubicBezTo>
                  <a:pt x="253517" y="313788"/>
                  <a:pt x="283369" y="284221"/>
                  <a:pt x="283369" y="247748"/>
                </a:cubicBezTo>
                <a:cubicBezTo>
                  <a:pt x="283369" y="198218"/>
                  <a:pt x="200025" y="99158"/>
                  <a:pt x="183356" y="99158"/>
                </a:cubicBezTo>
                <a:close/>
                <a:moveTo>
                  <a:pt x="83344" y="16608"/>
                </a:moveTo>
                <a:lnTo>
                  <a:pt x="110014" y="82648"/>
                </a:lnTo>
                <a:lnTo>
                  <a:pt x="190024" y="82648"/>
                </a:lnTo>
                <a:lnTo>
                  <a:pt x="216694" y="16608"/>
                </a:lnTo>
                <a:cubicBezTo>
                  <a:pt x="195813" y="26487"/>
                  <a:pt x="173137" y="32102"/>
                  <a:pt x="150019" y="33118"/>
                </a:cubicBezTo>
                <a:cubicBezTo>
                  <a:pt x="126900" y="32102"/>
                  <a:pt x="104225" y="26487"/>
                  <a:pt x="83344" y="16608"/>
                </a:cubicBezTo>
                <a:close/>
                <a:moveTo>
                  <a:pt x="215646" y="98"/>
                </a:moveTo>
                <a:lnTo>
                  <a:pt x="216789" y="98"/>
                </a:lnTo>
                <a:cubicBezTo>
                  <a:pt x="216821" y="98"/>
                  <a:pt x="216853" y="98"/>
                  <a:pt x="216885" y="98"/>
                </a:cubicBezTo>
                <a:cubicBezTo>
                  <a:pt x="226038" y="150"/>
                  <a:pt x="233415" y="7542"/>
                  <a:pt x="233363" y="16608"/>
                </a:cubicBezTo>
                <a:cubicBezTo>
                  <a:pt x="233379" y="19058"/>
                  <a:pt x="232825" y="21479"/>
                  <a:pt x="231743" y="23683"/>
                </a:cubicBezTo>
                <a:lnTo>
                  <a:pt x="204311" y="91799"/>
                </a:lnTo>
                <a:cubicBezTo>
                  <a:pt x="222795" y="107435"/>
                  <a:pt x="239184" y="125348"/>
                  <a:pt x="253079" y="145103"/>
                </a:cubicBezTo>
                <a:cubicBezTo>
                  <a:pt x="270605" y="168783"/>
                  <a:pt x="300038" y="213690"/>
                  <a:pt x="300038" y="247748"/>
                </a:cubicBezTo>
                <a:cubicBezTo>
                  <a:pt x="299933" y="293296"/>
                  <a:pt x="262680" y="330194"/>
                  <a:pt x="216694" y="330298"/>
                </a:cubicBezTo>
                <a:lnTo>
                  <a:pt x="83344" y="330298"/>
                </a:lnTo>
                <a:cubicBezTo>
                  <a:pt x="37358" y="330194"/>
                  <a:pt x="105" y="293296"/>
                  <a:pt x="0" y="247748"/>
                </a:cubicBezTo>
                <a:cubicBezTo>
                  <a:pt x="0" y="213690"/>
                  <a:pt x="29432" y="168783"/>
                  <a:pt x="46958" y="145103"/>
                </a:cubicBezTo>
                <a:cubicBezTo>
                  <a:pt x="60853" y="125348"/>
                  <a:pt x="77242" y="107435"/>
                  <a:pt x="95726" y="91799"/>
                </a:cubicBezTo>
                <a:lnTo>
                  <a:pt x="67913" y="22740"/>
                </a:lnTo>
                <a:cubicBezTo>
                  <a:pt x="65268" y="16443"/>
                  <a:pt x="66779" y="9184"/>
                  <a:pt x="71723" y="4437"/>
                </a:cubicBezTo>
                <a:cubicBezTo>
                  <a:pt x="76893" y="-297"/>
                  <a:pt x="84489" y="-1350"/>
                  <a:pt x="90773" y="1796"/>
                </a:cubicBezTo>
                <a:cubicBezTo>
                  <a:pt x="109481" y="10637"/>
                  <a:pt x="129788" y="15674"/>
                  <a:pt x="150495" y="16608"/>
                </a:cubicBezTo>
                <a:cubicBezTo>
                  <a:pt x="170970" y="15629"/>
                  <a:pt x="191045" y="10626"/>
                  <a:pt x="209550" y="1890"/>
                </a:cubicBezTo>
                <a:cubicBezTo>
                  <a:pt x="211466" y="959"/>
                  <a:pt x="213527" y="353"/>
                  <a:pt x="215646" y="9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172"/>
            <a:endParaRPr lang="en-US" b="1" dirty="0">
              <a:solidFill>
                <a:srgbClr val="201E1D"/>
              </a:solidFill>
              <a:latin typeface="Lato" panose="020F0502020204030203" pitchFamily="34" charset="77"/>
            </a:endParaRP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843C4445-B1C4-488F-836B-5E652D6CA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4" y="5581860"/>
            <a:ext cx="843908" cy="100483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5200DE1-56CC-4DCD-9B42-983966E5A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898" y="5736613"/>
            <a:ext cx="1537001" cy="69779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743919-194C-40EE-B6A6-95DA2006A229}"/>
              </a:ext>
            </a:extLst>
          </p:cNvPr>
          <p:cNvCxnSpPr/>
          <p:nvPr/>
        </p:nvCxnSpPr>
        <p:spPr>
          <a:xfrm>
            <a:off x="1226004" y="5676791"/>
            <a:ext cx="0" cy="85007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School girl outline">
            <a:extLst>
              <a:ext uri="{FF2B5EF4-FFF2-40B4-BE49-F238E27FC236}">
                <a16:creationId xmlns:a16="http://schemas.microsoft.com/office/drawing/2014/main" id="{D6E961A6-9EE7-44EE-9798-6EC2DB319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1154" y="2097167"/>
            <a:ext cx="1975498" cy="1975498"/>
          </a:xfrm>
          <a:prstGeom prst="rect">
            <a:avLst/>
          </a:prstGeom>
        </p:spPr>
      </p:pic>
      <p:pic>
        <p:nvPicPr>
          <p:cNvPr id="15" name="Graphic 14" descr="Wedding rings outline">
            <a:extLst>
              <a:ext uri="{FF2B5EF4-FFF2-40B4-BE49-F238E27FC236}">
                <a16:creationId xmlns:a16="http://schemas.microsoft.com/office/drawing/2014/main" id="{1CC74E12-7E00-4841-9222-7AFC407DC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88997" y="2226489"/>
            <a:ext cx="1793829" cy="1793829"/>
          </a:xfrm>
          <a:prstGeom prst="rect">
            <a:avLst/>
          </a:prstGeom>
        </p:spPr>
      </p:pic>
      <p:pic>
        <p:nvPicPr>
          <p:cNvPr id="23" name="Graphic 22" descr="Globe outline">
            <a:extLst>
              <a:ext uri="{FF2B5EF4-FFF2-40B4-BE49-F238E27FC236}">
                <a16:creationId xmlns:a16="http://schemas.microsoft.com/office/drawing/2014/main" id="{92E7BD18-9AA6-4CDA-B616-E81170430D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05975" y="2275344"/>
            <a:ext cx="1657349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7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3BDC9D-C01C-4DC2-BDF7-BB74E6F61C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0316" b="40310"/>
          <a:stretch/>
        </p:blipFill>
        <p:spPr>
          <a:xfrm>
            <a:off x="0" y="0"/>
            <a:ext cx="12192000" cy="32004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C7B8847-334E-4288-AF9D-78B446AC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3200400"/>
          </a:xfrm>
        </p:spPr>
        <p:txBody>
          <a:bodyPr/>
          <a:lstStyle/>
          <a:p>
            <a:r>
              <a:rPr lang="en-US"/>
              <a:t>Tytöt mukana ilmastonmuutoksessa Madagaskarilla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F86D7F-FD93-4D30-B048-4AAC2D3E7A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AAB373-1DF0-4333-8898-D9371FF14A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9B9037-65ED-4D7E-A29C-58A62C3A3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015D21-1062-4D37-97C5-2D8EA4D6F3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7B8067-886D-463C-A028-0649341632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5457" y="4313539"/>
            <a:ext cx="2408000" cy="671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US$500,000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927D48-F9D2-415A-94A9-E3EB92937F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382" y="4313539"/>
            <a:ext cx="2640012" cy="19034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Tavoite: </a:t>
            </a:r>
            <a:r>
              <a:rPr lang="fi-FI" sz="1800" b="0">
                <a:solidFill>
                  <a:srgbClr val="211D1E"/>
                </a:solidFill>
                <a:latin typeface="Lato" panose="020F0502020204030203" pitchFamily="34" charset="0"/>
              </a:rPr>
              <a:t>Tukea tyttöjä ja koko lasten ja nuorten sukupolvea tarjoamalla ympäristökasvatusta Madagaskarilla lapsiystävällisissä kouluissa</a:t>
            </a:r>
            <a:endParaRPr lang="en-US" sz="1800" b="0" dirty="0">
              <a:solidFill>
                <a:srgbClr val="211D1E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B6D4AD7-6CDC-4E37-9716-8A5FB7097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59731" y="4328543"/>
            <a:ext cx="2743200" cy="2293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700" b="0" i="0" u="none" strike="noStrike" baseline="0">
                <a:solidFill>
                  <a:srgbClr val="211D1E"/>
                </a:solidFill>
                <a:latin typeface="Lato" panose="020F0502020204030203" pitchFamily="34" charset="0"/>
              </a:rPr>
              <a:t>Projektista hyötyy suoraan noin 119,000 koululaista (joista 66,000 tyttöjä) ja koulujen terveys- ja ympäristösuunnitelmista hyötyy epäsuorasti 1,500 opettajaa 700 alakoulussa.</a:t>
            </a:r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66CCA-0EC5-4D56-ACF9-774AF6B0911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6DBBD-D87D-44C7-9FD5-7EFC075A947F}"/>
              </a:ext>
            </a:extLst>
          </p:cNvPr>
          <p:cNvSpPr txBox="1"/>
          <p:nvPr/>
        </p:nvSpPr>
        <p:spPr>
          <a:xfrm>
            <a:off x="3116794" y="4313539"/>
            <a:ext cx="293881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fi-FI" sz="1700">
                <a:solidFill>
                  <a:srgbClr val="211D1E"/>
                </a:solidFill>
                <a:latin typeface="Lato" panose="020F0502020204030203" pitchFamily="34" charset="0"/>
              </a:rPr>
              <a:t>Vain 41% Madagaskarin väestöstä on vesihuollon piirissä, 17% perus-jätehuollon piirissä ja vain 23% hygieniapalvelujen piirissä. 81%:ssa kouluista ei ole turvallista vettä ja 31%:ssa ei ole käymälöitä.</a:t>
            </a:r>
          </a:p>
          <a:p>
            <a:pPr algn="ctr"/>
            <a:endParaRPr lang="en-US" sz="1700" b="0" i="0" u="none" strike="noStrike" baseline="0" dirty="0">
              <a:solidFill>
                <a:srgbClr val="211D1E"/>
              </a:solidFill>
              <a:latin typeface="Lato" panose="020F0502020204030203" pitchFamily="34" charset="0"/>
            </a:endParaRPr>
          </a:p>
        </p:txBody>
      </p:sp>
      <p:sp>
        <p:nvSpPr>
          <p:cNvPr id="25" name="Freeform 537">
            <a:extLst>
              <a:ext uri="{FF2B5EF4-FFF2-40B4-BE49-F238E27FC236}">
                <a16:creationId xmlns:a16="http://schemas.microsoft.com/office/drawing/2014/main" id="{526CFFD8-DD5F-4A2D-A745-9A4CBE708737}"/>
              </a:ext>
            </a:extLst>
          </p:cNvPr>
          <p:cNvSpPr/>
          <p:nvPr/>
        </p:nvSpPr>
        <p:spPr>
          <a:xfrm>
            <a:off x="985548" y="2463449"/>
            <a:ext cx="1287817" cy="1417700"/>
          </a:xfrm>
          <a:custGeom>
            <a:avLst/>
            <a:gdLst>
              <a:gd name="connsiteX0" fmla="*/ 157544 w 300038"/>
              <a:gd name="connsiteY0" fmla="*/ 212654 h 330298"/>
              <a:gd name="connsiteX1" fmla="*/ 157544 w 300038"/>
              <a:gd name="connsiteY1" fmla="*/ 257183 h 330298"/>
              <a:gd name="connsiteX2" fmla="*/ 171450 w 300038"/>
              <a:gd name="connsiteY2" fmla="*/ 251523 h 330298"/>
              <a:gd name="connsiteX3" fmla="*/ 179927 w 300038"/>
              <a:gd name="connsiteY3" fmla="*/ 235296 h 330298"/>
              <a:gd name="connsiteX4" fmla="*/ 174498 w 300038"/>
              <a:gd name="connsiteY4" fmla="*/ 220107 h 330298"/>
              <a:gd name="connsiteX5" fmla="*/ 157544 w 300038"/>
              <a:gd name="connsiteY5" fmla="*/ 212654 h 330298"/>
              <a:gd name="connsiteX6" fmla="*/ 143542 w 300038"/>
              <a:gd name="connsiteY6" fmla="*/ 151990 h 330298"/>
              <a:gd name="connsiteX7" fmla="*/ 130683 w 300038"/>
              <a:gd name="connsiteY7" fmla="*/ 157085 h 330298"/>
              <a:gd name="connsiteX8" fmla="*/ 130094 w 300038"/>
              <a:gd name="connsiteY8" fmla="*/ 157572 h 330298"/>
              <a:gd name="connsiteX9" fmla="*/ 128111 w 300038"/>
              <a:gd name="connsiteY9" fmla="*/ 185388 h 330298"/>
              <a:gd name="connsiteX10" fmla="*/ 143542 w 300038"/>
              <a:gd name="connsiteY10" fmla="*/ 193408 h 330298"/>
              <a:gd name="connsiteX11" fmla="*/ 150495 w 300038"/>
              <a:gd name="connsiteY11" fmla="*/ 122744 h 330298"/>
              <a:gd name="connsiteX12" fmla="*/ 152123 w 300038"/>
              <a:gd name="connsiteY12" fmla="*/ 122765 h 330298"/>
              <a:gd name="connsiteX13" fmla="*/ 157639 w 300038"/>
              <a:gd name="connsiteY13" fmla="*/ 130008 h 330298"/>
              <a:gd name="connsiteX14" fmla="*/ 157639 w 300038"/>
              <a:gd name="connsiteY14" fmla="*/ 137273 h 330298"/>
              <a:gd name="connsiteX15" fmla="*/ 182023 w 300038"/>
              <a:gd name="connsiteY15" fmla="*/ 146707 h 330298"/>
              <a:gd name="connsiteX16" fmla="*/ 192310 w 300038"/>
              <a:gd name="connsiteY16" fmla="*/ 170860 h 330298"/>
              <a:gd name="connsiteX17" fmla="*/ 189833 w 300038"/>
              <a:gd name="connsiteY17" fmla="*/ 177369 h 330298"/>
              <a:gd name="connsiteX18" fmla="*/ 178784 w 300038"/>
              <a:gd name="connsiteY18" fmla="*/ 177369 h 330298"/>
              <a:gd name="connsiteX19" fmla="*/ 176213 w 300038"/>
              <a:gd name="connsiteY19" fmla="*/ 170860 h 330298"/>
              <a:gd name="connsiteX20" fmla="*/ 168974 w 300038"/>
              <a:gd name="connsiteY20" fmla="*/ 155952 h 330298"/>
              <a:gd name="connsiteX21" fmla="*/ 157639 w 300038"/>
              <a:gd name="connsiteY21" fmla="*/ 151896 h 330298"/>
              <a:gd name="connsiteX22" fmla="*/ 157639 w 300038"/>
              <a:gd name="connsiteY22" fmla="*/ 197276 h 330298"/>
              <a:gd name="connsiteX23" fmla="*/ 185547 w 300038"/>
              <a:gd name="connsiteY23" fmla="*/ 209823 h 330298"/>
              <a:gd name="connsiteX24" fmla="*/ 196406 w 300038"/>
              <a:gd name="connsiteY24" fmla="*/ 234164 h 330298"/>
              <a:gd name="connsiteX25" fmla="*/ 183928 w 300038"/>
              <a:gd name="connsiteY25" fmla="*/ 261429 h 330298"/>
              <a:gd name="connsiteX26" fmla="*/ 157639 w 300038"/>
              <a:gd name="connsiteY26" fmla="*/ 272184 h 330298"/>
              <a:gd name="connsiteX27" fmla="*/ 157639 w 300038"/>
              <a:gd name="connsiteY27" fmla="*/ 283128 h 330298"/>
              <a:gd name="connsiteX28" fmla="*/ 157639 w 300038"/>
              <a:gd name="connsiteY28" fmla="*/ 284314 h 330298"/>
              <a:gd name="connsiteX29" fmla="*/ 150495 w 300038"/>
              <a:gd name="connsiteY29" fmla="*/ 290203 h 330298"/>
              <a:gd name="connsiteX30" fmla="*/ 149295 w 300038"/>
              <a:gd name="connsiteY30" fmla="*/ 290187 h 330298"/>
              <a:gd name="connsiteX31" fmla="*/ 143542 w 300038"/>
              <a:gd name="connsiteY31" fmla="*/ 283128 h 330298"/>
              <a:gd name="connsiteX32" fmla="*/ 143542 w 300038"/>
              <a:gd name="connsiteY32" fmla="*/ 271807 h 330298"/>
              <a:gd name="connsiteX33" fmla="*/ 117729 w 300038"/>
              <a:gd name="connsiteY33" fmla="*/ 263127 h 330298"/>
              <a:gd name="connsiteX34" fmla="*/ 104013 w 300038"/>
              <a:gd name="connsiteY34" fmla="*/ 229730 h 330298"/>
              <a:gd name="connsiteX35" fmla="*/ 106299 w 300038"/>
              <a:gd name="connsiteY35" fmla="*/ 223409 h 330298"/>
              <a:gd name="connsiteX36" fmla="*/ 106382 w 300038"/>
              <a:gd name="connsiteY36" fmla="*/ 223327 h 330298"/>
              <a:gd name="connsiteX37" fmla="*/ 117158 w 300038"/>
              <a:gd name="connsiteY37" fmla="*/ 223409 h 330298"/>
              <a:gd name="connsiteX38" fmla="*/ 119348 w 300038"/>
              <a:gd name="connsiteY38" fmla="*/ 229635 h 330298"/>
              <a:gd name="connsiteX39" fmla="*/ 127635 w 300038"/>
              <a:gd name="connsiteY39" fmla="*/ 250768 h 330298"/>
              <a:gd name="connsiteX40" fmla="*/ 143542 w 300038"/>
              <a:gd name="connsiteY40" fmla="*/ 256995 h 330298"/>
              <a:gd name="connsiteX41" fmla="*/ 143542 w 300038"/>
              <a:gd name="connsiteY41" fmla="*/ 208219 h 330298"/>
              <a:gd name="connsiteX42" fmla="*/ 117443 w 300038"/>
              <a:gd name="connsiteY42" fmla="*/ 196521 h 330298"/>
              <a:gd name="connsiteX43" fmla="*/ 106871 w 300038"/>
              <a:gd name="connsiteY43" fmla="*/ 173218 h 330298"/>
              <a:gd name="connsiteX44" fmla="*/ 118682 w 300038"/>
              <a:gd name="connsiteY44" fmla="*/ 146330 h 330298"/>
              <a:gd name="connsiteX45" fmla="*/ 143542 w 300038"/>
              <a:gd name="connsiteY45" fmla="*/ 136895 h 330298"/>
              <a:gd name="connsiteX46" fmla="*/ 143542 w 300038"/>
              <a:gd name="connsiteY46" fmla="*/ 129631 h 330298"/>
              <a:gd name="connsiteX47" fmla="*/ 143542 w 300038"/>
              <a:gd name="connsiteY47" fmla="*/ 128443 h 330298"/>
              <a:gd name="connsiteX48" fmla="*/ 150495 w 300038"/>
              <a:gd name="connsiteY48" fmla="*/ 122744 h 330298"/>
              <a:gd name="connsiteX49" fmla="*/ 116681 w 300038"/>
              <a:gd name="connsiteY49" fmla="*/ 99158 h 330298"/>
              <a:gd name="connsiteX50" fmla="*/ 16669 w 300038"/>
              <a:gd name="connsiteY50" fmla="*/ 247748 h 330298"/>
              <a:gd name="connsiteX51" fmla="*/ 83344 w 300038"/>
              <a:gd name="connsiteY51" fmla="*/ 313788 h 330298"/>
              <a:gd name="connsiteX52" fmla="*/ 216694 w 300038"/>
              <a:gd name="connsiteY52" fmla="*/ 313788 h 330298"/>
              <a:gd name="connsiteX53" fmla="*/ 283369 w 300038"/>
              <a:gd name="connsiteY53" fmla="*/ 247748 h 330298"/>
              <a:gd name="connsiteX54" fmla="*/ 183356 w 300038"/>
              <a:gd name="connsiteY54" fmla="*/ 99158 h 330298"/>
              <a:gd name="connsiteX55" fmla="*/ 83344 w 300038"/>
              <a:gd name="connsiteY55" fmla="*/ 16608 h 330298"/>
              <a:gd name="connsiteX56" fmla="*/ 110014 w 300038"/>
              <a:gd name="connsiteY56" fmla="*/ 82648 h 330298"/>
              <a:gd name="connsiteX57" fmla="*/ 190024 w 300038"/>
              <a:gd name="connsiteY57" fmla="*/ 82648 h 330298"/>
              <a:gd name="connsiteX58" fmla="*/ 216694 w 300038"/>
              <a:gd name="connsiteY58" fmla="*/ 16608 h 330298"/>
              <a:gd name="connsiteX59" fmla="*/ 150019 w 300038"/>
              <a:gd name="connsiteY59" fmla="*/ 33118 h 330298"/>
              <a:gd name="connsiteX60" fmla="*/ 83344 w 300038"/>
              <a:gd name="connsiteY60" fmla="*/ 16608 h 330298"/>
              <a:gd name="connsiteX61" fmla="*/ 215646 w 300038"/>
              <a:gd name="connsiteY61" fmla="*/ 98 h 330298"/>
              <a:gd name="connsiteX62" fmla="*/ 216789 w 300038"/>
              <a:gd name="connsiteY62" fmla="*/ 98 h 330298"/>
              <a:gd name="connsiteX63" fmla="*/ 216885 w 300038"/>
              <a:gd name="connsiteY63" fmla="*/ 98 h 330298"/>
              <a:gd name="connsiteX64" fmla="*/ 233363 w 300038"/>
              <a:gd name="connsiteY64" fmla="*/ 16608 h 330298"/>
              <a:gd name="connsiteX65" fmla="*/ 231743 w 300038"/>
              <a:gd name="connsiteY65" fmla="*/ 23683 h 330298"/>
              <a:gd name="connsiteX66" fmla="*/ 204311 w 300038"/>
              <a:gd name="connsiteY66" fmla="*/ 91799 h 330298"/>
              <a:gd name="connsiteX67" fmla="*/ 253079 w 300038"/>
              <a:gd name="connsiteY67" fmla="*/ 145103 h 330298"/>
              <a:gd name="connsiteX68" fmla="*/ 300038 w 300038"/>
              <a:gd name="connsiteY68" fmla="*/ 247748 h 330298"/>
              <a:gd name="connsiteX69" fmla="*/ 216694 w 300038"/>
              <a:gd name="connsiteY69" fmla="*/ 330298 h 330298"/>
              <a:gd name="connsiteX70" fmla="*/ 83344 w 300038"/>
              <a:gd name="connsiteY70" fmla="*/ 330298 h 330298"/>
              <a:gd name="connsiteX71" fmla="*/ 0 w 300038"/>
              <a:gd name="connsiteY71" fmla="*/ 247748 h 330298"/>
              <a:gd name="connsiteX72" fmla="*/ 46958 w 300038"/>
              <a:gd name="connsiteY72" fmla="*/ 145103 h 330298"/>
              <a:gd name="connsiteX73" fmla="*/ 95726 w 300038"/>
              <a:gd name="connsiteY73" fmla="*/ 91799 h 330298"/>
              <a:gd name="connsiteX74" fmla="*/ 67913 w 300038"/>
              <a:gd name="connsiteY74" fmla="*/ 22740 h 330298"/>
              <a:gd name="connsiteX75" fmla="*/ 71723 w 300038"/>
              <a:gd name="connsiteY75" fmla="*/ 4437 h 330298"/>
              <a:gd name="connsiteX76" fmla="*/ 90773 w 300038"/>
              <a:gd name="connsiteY76" fmla="*/ 1796 h 330298"/>
              <a:gd name="connsiteX77" fmla="*/ 150495 w 300038"/>
              <a:gd name="connsiteY77" fmla="*/ 16608 h 330298"/>
              <a:gd name="connsiteX78" fmla="*/ 209550 w 300038"/>
              <a:gd name="connsiteY78" fmla="*/ 1890 h 330298"/>
              <a:gd name="connsiteX79" fmla="*/ 215646 w 300038"/>
              <a:gd name="connsiteY79" fmla="*/ 98 h 33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00038" h="330298">
                <a:moveTo>
                  <a:pt x="157544" y="212654"/>
                </a:moveTo>
                <a:lnTo>
                  <a:pt x="157544" y="257183"/>
                </a:lnTo>
                <a:cubicBezTo>
                  <a:pt x="162559" y="256386"/>
                  <a:pt x="167319" y="254449"/>
                  <a:pt x="171450" y="251523"/>
                </a:cubicBezTo>
                <a:cubicBezTo>
                  <a:pt x="176908" y="247920"/>
                  <a:pt x="180110" y="241790"/>
                  <a:pt x="179927" y="235296"/>
                </a:cubicBezTo>
                <a:cubicBezTo>
                  <a:pt x="180372" y="229700"/>
                  <a:pt x="178399" y="224179"/>
                  <a:pt x="174498" y="220107"/>
                </a:cubicBezTo>
                <a:cubicBezTo>
                  <a:pt x="169416" y="216508"/>
                  <a:pt x="163648" y="213972"/>
                  <a:pt x="157544" y="212654"/>
                </a:cubicBezTo>
                <a:close/>
                <a:moveTo>
                  <a:pt x="143542" y="151990"/>
                </a:moveTo>
                <a:cubicBezTo>
                  <a:pt x="138899" y="152618"/>
                  <a:pt x="134483" y="154368"/>
                  <a:pt x="130683" y="157085"/>
                </a:cubicBezTo>
                <a:cubicBezTo>
                  <a:pt x="130484" y="157243"/>
                  <a:pt x="130287" y="157406"/>
                  <a:pt x="130094" y="157572"/>
                </a:cubicBezTo>
                <a:cubicBezTo>
                  <a:pt x="121792" y="164712"/>
                  <a:pt x="120904" y="177165"/>
                  <a:pt x="128111" y="185388"/>
                </a:cubicBezTo>
                <a:cubicBezTo>
                  <a:pt x="132510" y="189279"/>
                  <a:pt x="137810" y="192034"/>
                  <a:pt x="143542" y="193408"/>
                </a:cubicBezTo>
                <a:close/>
                <a:moveTo>
                  <a:pt x="150495" y="122744"/>
                </a:moveTo>
                <a:cubicBezTo>
                  <a:pt x="151037" y="122683"/>
                  <a:pt x="151583" y="122690"/>
                  <a:pt x="152123" y="122765"/>
                </a:cubicBezTo>
                <a:cubicBezTo>
                  <a:pt x="155666" y="123256"/>
                  <a:pt x="158135" y="126499"/>
                  <a:pt x="157639" y="130008"/>
                </a:cubicBezTo>
                <a:lnTo>
                  <a:pt x="157639" y="137273"/>
                </a:lnTo>
                <a:cubicBezTo>
                  <a:pt x="166584" y="137718"/>
                  <a:pt x="175141" y="141029"/>
                  <a:pt x="182023" y="146707"/>
                </a:cubicBezTo>
                <a:cubicBezTo>
                  <a:pt x="188884" y="152858"/>
                  <a:pt x="192650" y="161699"/>
                  <a:pt x="192310" y="170860"/>
                </a:cubicBezTo>
                <a:cubicBezTo>
                  <a:pt x="192352" y="173263"/>
                  <a:pt x="191466" y="175591"/>
                  <a:pt x="189833" y="177369"/>
                </a:cubicBezTo>
                <a:cubicBezTo>
                  <a:pt x="186762" y="180342"/>
                  <a:pt x="181856" y="180342"/>
                  <a:pt x="178784" y="177369"/>
                </a:cubicBezTo>
                <a:cubicBezTo>
                  <a:pt x="177054" y="175646"/>
                  <a:pt x="176123" y="173289"/>
                  <a:pt x="176213" y="170860"/>
                </a:cubicBezTo>
                <a:cubicBezTo>
                  <a:pt x="176244" y="165052"/>
                  <a:pt x="173574" y="159553"/>
                  <a:pt x="168974" y="155952"/>
                </a:cubicBezTo>
                <a:cubicBezTo>
                  <a:pt x="165592" y="153693"/>
                  <a:pt x="161698" y="152299"/>
                  <a:pt x="157639" y="151896"/>
                </a:cubicBezTo>
                <a:lnTo>
                  <a:pt x="157639" y="197276"/>
                </a:lnTo>
                <a:cubicBezTo>
                  <a:pt x="167693" y="199575"/>
                  <a:pt x="177181" y="203841"/>
                  <a:pt x="185547" y="209823"/>
                </a:cubicBezTo>
                <a:cubicBezTo>
                  <a:pt x="192825" y="215798"/>
                  <a:pt x="196846" y="224812"/>
                  <a:pt x="196406" y="234164"/>
                </a:cubicBezTo>
                <a:cubicBezTo>
                  <a:pt x="196647" y="244658"/>
                  <a:pt x="192055" y="254692"/>
                  <a:pt x="183928" y="261429"/>
                </a:cubicBezTo>
                <a:cubicBezTo>
                  <a:pt x="176476" y="267583"/>
                  <a:pt x="167303" y="271335"/>
                  <a:pt x="157639" y="272184"/>
                </a:cubicBezTo>
                <a:lnTo>
                  <a:pt x="157639" y="283128"/>
                </a:lnTo>
                <a:cubicBezTo>
                  <a:pt x="157675" y="283522"/>
                  <a:pt x="157675" y="283919"/>
                  <a:pt x="157639" y="284314"/>
                </a:cubicBezTo>
                <a:cubicBezTo>
                  <a:pt x="157308" y="287894"/>
                  <a:pt x="154110" y="290531"/>
                  <a:pt x="150495" y="290203"/>
                </a:cubicBezTo>
                <a:cubicBezTo>
                  <a:pt x="150096" y="290235"/>
                  <a:pt x="149694" y="290229"/>
                  <a:pt x="149295" y="290187"/>
                </a:cubicBezTo>
                <a:cubicBezTo>
                  <a:pt x="145738" y="289811"/>
                  <a:pt x="143163" y="286651"/>
                  <a:pt x="143542" y="283128"/>
                </a:cubicBezTo>
                <a:lnTo>
                  <a:pt x="143542" y="271807"/>
                </a:lnTo>
                <a:cubicBezTo>
                  <a:pt x="134317" y="271211"/>
                  <a:pt x="125413" y="268218"/>
                  <a:pt x="117729" y="263127"/>
                </a:cubicBezTo>
                <a:cubicBezTo>
                  <a:pt x="108064" y="254782"/>
                  <a:pt x="102974" y="242387"/>
                  <a:pt x="104013" y="229730"/>
                </a:cubicBezTo>
                <a:cubicBezTo>
                  <a:pt x="103888" y="227404"/>
                  <a:pt x="104712" y="225127"/>
                  <a:pt x="106299" y="223409"/>
                </a:cubicBezTo>
                <a:cubicBezTo>
                  <a:pt x="106327" y="223381"/>
                  <a:pt x="106354" y="223354"/>
                  <a:pt x="106382" y="223327"/>
                </a:cubicBezTo>
                <a:cubicBezTo>
                  <a:pt x="109380" y="220402"/>
                  <a:pt x="114205" y="220439"/>
                  <a:pt x="117158" y="223409"/>
                </a:cubicBezTo>
                <a:cubicBezTo>
                  <a:pt x="118696" y="225113"/>
                  <a:pt x="119484" y="227354"/>
                  <a:pt x="119348" y="229635"/>
                </a:cubicBezTo>
                <a:cubicBezTo>
                  <a:pt x="118589" y="237580"/>
                  <a:pt x="121661" y="245414"/>
                  <a:pt x="127635" y="250768"/>
                </a:cubicBezTo>
                <a:cubicBezTo>
                  <a:pt x="132259" y="254251"/>
                  <a:pt x="137763" y="256406"/>
                  <a:pt x="143542" y="256995"/>
                </a:cubicBezTo>
                <a:lnTo>
                  <a:pt x="143542" y="208219"/>
                </a:lnTo>
                <a:cubicBezTo>
                  <a:pt x="134050" y="206358"/>
                  <a:pt x="125120" y="202355"/>
                  <a:pt x="117443" y="196521"/>
                </a:cubicBezTo>
                <a:cubicBezTo>
                  <a:pt x="110499" y="190769"/>
                  <a:pt x="106602" y="182180"/>
                  <a:pt x="106871" y="173218"/>
                </a:cubicBezTo>
                <a:cubicBezTo>
                  <a:pt x="106525" y="162951"/>
                  <a:pt x="110863" y="153077"/>
                  <a:pt x="118682" y="146330"/>
                </a:cubicBezTo>
                <a:cubicBezTo>
                  <a:pt x="125684" y="140543"/>
                  <a:pt x="134429" y="137225"/>
                  <a:pt x="143542" y="136895"/>
                </a:cubicBezTo>
                <a:lnTo>
                  <a:pt x="143542" y="129631"/>
                </a:lnTo>
                <a:cubicBezTo>
                  <a:pt x="143504" y="129236"/>
                  <a:pt x="143504" y="128838"/>
                  <a:pt x="143542" y="128443"/>
                </a:cubicBezTo>
                <a:cubicBezTo>
                  <a:pt x="143873" y="124967"/>
                  <a:pt x="146986" y="122416"/>
                  <a:pt x="150495" y="122744"/>
                </a:cubicBezTo>
                <a:close/>
                <a:moveTo>
                  <a:pt x="116681" y="99158"/>
                </a:moveTo>
                <a:cubicBezTo>
                  <a:pt x="100013" y="99158"/>
                  <a:pt x="16669" y="198218"/>
                  <a:pt x="16669" y="247748"/>
                </a:cubicBezTo>
                <a:cubicBezTo>
                  <a:pt x="16669" y="284221"/>
                  <a:pt x="46520" y="313788"/>
                  <a:pt x="83344" y="313788"/>
                </a:cubicBezTo>
                <a:lnTo>
                  <a:pt x="216694" y="313788"/>
                </a:lnTo>
                <a:cubicBezTo>
                  <a:pt x="253517" y="313788"/>
                  <a:pt x="283369" y="284221"/>
                  <a:pt x="283369" y="247748"/>
                </a:cubicBezTo>
                <a:cubicBezTo>
                  <a:pt x="283369" y="198218"/>
                  <a:pt x="200025" y="99158"/>
                  <a:pt x="183356" y="99158"/>
                </a:cubicBezTo>
                <a:close/>
                <a:moveTo>
                  <a:pt x="83344" y="16608"/>
                </a:moveTo>
                <a:lnTo>
                  <a:pt x="110014" y="82648"/>
                </a:lnTo>
                <a:lnTo>
                  <a:pt x="190024" y="82648"/>
                </a:lnTo>
                <a:lnTo>
                  <a:pt x="216694" y="16608"/>
                </a:lnTo>
                <a:cubicBezTo>
                  <a:pt x="195813" y="26487"/>
                  <a:pt x="173137" y="32102"/>
                  <a:pt x="150019" y="33118"/>
                </a:cubicBezTo>
                <a:cubicBezTo>
                  <a:pt x="126900" y="32102"/>
                  <a:pt x="104225" y="26487"/>
                  <a:pt x="83344" y="16608"/>
                </a:cubicBezTo>
                <a:close/>
                <a:moveTo>
                  <a:pt x="215646" y="98"/>
                </a:moveTo>
                <a:lnTo>
                  <a:pt x="216789" y="98"/>
                </a:lnTo>
                <a:cubicBezTo>
                  <a:pt x="216821" y="98"/>
                  <a:pt x="216853" y="98"/>
                  <a:pt x="216885" y="98"/>
                </a:cubicBezTo>
                <a:cubicBezTo>
                  <a:pt x="226038" y="150"/>
                  <a:pt x="233415" y="7542"/>
                  <a:pt x="233363" y="16608"/>
                </a:cubicBezTo>
                <a:cubicBezTo>
                  <a:pt x="233379" y="19058"/>
                  <a:pt x="232825" y="21479"/>
                  <a:pt x="231743" y="23683"/>
                </a:cubicBezTo>
                <a:lnTo>
                  <a:pt x="204311" y="91799"/>
                </a:lnTo>
                <a:cubicBezTo>
                  <a:pt x="222795" y="107435"/>
                  <a:pt x="239184" y="125348"/>
                  <a:pt x="253079" y="145103"/>
                </a:cubicBezTo>
                <a:cubicBezTo>
                  <a:pt x="270605" y="168783"/>
                  <a:pt x="300038" y="213690"/>
                  <a:pt x="300038" y="247748"/>
                </a:cubicBezTo>
                <a:cubicBezTo>
                  <a:pt x="299933" y="293296"/>
                  <a:pt x="262680" y="330194"/>
                  <a:pt x="216694" y="330298"/>
                </a:cubicBezTo>
                <a:lnTo>
                  <a:pt x="83344" y="330298"/>
                </a:lnTo>
                <a:cubicBezTo>
                  <a:pt x="37358" y="330194"/>
                  <a:pt x="105" y="293296"/>
                  <a:pt x="0" y="247748"/>
                </a:cubicBezTo>
                <a:cubicBezTo>
                  <a:pt x="0" y="213690"/>
                  <a:pt x="29432" y="168783"/>
                  <a:pt x="46958" y="145103"/>
                </a:cubicBezTo>
                <a:cubicBezTo>
                  <a:pt x="60853" y="125348"/>
                  <a:pt x="77242" y="107435"/>
                  <a:pt x="95726" y="91799"/>
                </a:cubicBezTo>
                <a:lnTo>
                  <a:pt x="67913" y="22740"/>
                </a:lnTo>
                <a:cubicBezTo>
                  <a:pt x="65268" y="16443"/>
                  <a:pt x="66779" y="9184"/>
                  <a:pt x="71723" y="4437"/>
                </a:cubicBezTo>
                <a:cubicBezTo>
                  <a:pt x="76893" y="-297"/>
                  <a:pt x="84489" y="-1350"/>
                  <a:pt x="90773" y="1796"/>
                </a:cubicBezTo>
                <a:cubicBezTo>
                  <a:pt x="109481" y="10637"/>
                  <a:pt x="129788" y="15674"/>
                  <a:pt x="150495" y="16608"/>
                </a:cubicBezTo>
                <a:cubicBezTo>
                  <a:pt x="170970" y="15629"/>
                  <a:pt x="191045" y="10626"/>
                  <a:pt x="209550" y="1890"/>
                </a:cubicBezTo>
                <a:cubicBezTo>
                  <a:pt x="211466" y="959"/>
                  <a:pt x="213527" y="353"/>
                  <a:pt x="215646" y="9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172"/>
            <a:endParaRPr lang="en-US" b="1" dirty="0">
              <a:solidFill>
                <a:srgbClr val="201E1D"/>
              </a:solidFill>
              <a:latin typeface="Lato" panose="020F0502020204030203" pitchFamily="34" charset="77"/>
            </a:endParaRP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843C4445-B1C4-488F-836B-5E652D6CA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32" y="4985084"/>
            <a:ext cx="1374651" cy="1636779"/>
          </a:xfrm>
          <a:prstGeom prst="rect">
            <a:avLst/>
          </a:prstGeom>
        </p:spPr>
      </p:pic>
      <p:pic>
        <p:nvPicPr>
          <p:cNvPr id="5" name="Graphic 4" descr="Handwashing outline">
            <a:extLst>
              <a:ext uri="{FF2B5EF4-FFF2-40B4-BE49-F238E27FC236}">
                <a16:creationId xmlns:a16="http://schemas.microsoft.com/office/drawing/2014/main" id="{F680103E-4E2B-4B27-A338-B00B85656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5529" y="2379410"/>
            <a:ext cx="1641592" cy="1641592"/>
          </a:xfrm>
          <a:prstGeom prst="rect">
            <a:avLst/>
          </a:prstGeom>
        </p:spPr>
      </p:pic>
      <p:pic>
        <p:nvPicPr>
          <p:cNvPr id="21" name="Graphic 20" descr="Schoolhouse outline">
            <a:extLst>
              <a:ext uri="{FF2B5EF4-FFF2-40B4-BE49-F238E27FC236}">
                <a16:creationId xmlns:a16="http://schemas.microsoft.com/office/drawing/2014/main" id="{5DAAF27A-9EB2-48C0-B0F7-DF6CFD19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9469" y="2202448"/>
            <a:ext cx="1813837" cy="1813837"/>
          </a:xfrm>
          <a:prstGeom prst="rect">
            <a:avLst/>
          </a:prstGeom>
        </p:spPr>
      </p:pic>
      <p:pic>
        <p:nvPicPr>
          <p:cNvPr id="26" name="Graphic 25" descr="Classroom outline">
            <a:extLst>
              <a:ext uri="{FF2B5EF4-FFF2-40B4-BE49-F238E27FC236}">
                <a16:creationId xmlns:a16="http://schemas.microsoft.com/office/drawing/2014/main" id="{619C5706-54BD-4783-ACEB-19D3CC5A4D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38393" y="2513090"/>
            <a:ext cx="1368059" cy="1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21620"/>
      </p:ext>
    </p:extLst>
  </p:cSld>
  <p:clrMapOvr>
    <a:masterClrMapping/>
  </p:clrMapOvr>
</p:sld>
</file>

<file path=ppt/theme/theme1.xml><?xml version="1.0" encoding="utf-8"?>
<a:theme xmlns:a="http://schemas.openxmlformats.org/drawingml/2006/main" name="1_Zonta">
  <a:themeElements>
    <a:clrScheme name="Zonta">
      <a:dk1>
        <a:srgbClr val="000000"/>
      </a:dk1>
      <a:lt1>
        <a:srgbClr val="FFFFFF"/>
      </a:lt1>
      <a:dk2>
        <a:srgbClr val="812325"/>
      </a:dk2>
      <a:lt2>
        <a:srgbClr val="A8A9A8"/>
      </a:lt2>
      <a:accent1>
        <a:srgbClr val="F8C96D"/>
      </a:accent1>
      <a:accent2>
        <a:srgbClr val="CE3364"/>
      </a:accent2>
      <a:accent3>
        <a:srgbClr val="00BBD4"/>
      </a:accent3>
      <a:accent4>
        <a:srgbClr val="946FAD"/>
      </a:accent4>
      <a:accent5>
        <a:srgbClr val="E3822F"/>
      </a:accent5>
      <a:accent6>
        <a:srgbClr val="005E72"/>
      </a:accent6>
      <a:hlink>
        <a:srgbClr val="1160AA"/>
      </a:hlink>
      <a:folHlink>
        <a:srgbClr val="8023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Lato" panose="020F0502020204030203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290</Words>
  <Application>Microsoft Office PowerPoint</Application>
  <PresentationFormat>Widescreen</PresentationFormat>
  <Paragraphs>47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Lato</vt:lpstr>
      <vt:lpstr>Lato Black</vt:lpstr>
      <vt:lpstr>1_Zonta</vt:lpstr>
      <vt:lpstr>Zonta-järjestö tekee tasa-arvotyötä kansainvälisten palveluprojektien kautta.</vt:lpstr>
      <vt:lpstr>TEINI-IKÄISTEN TYTTÖJEN TERVEYS JA SUOJELU PERUSSA</vt:lpstr>
      <vt:lpstr>Naisten terveys ja omanarvontunto etusijalla</vt:lpstr>
      <vt:lpstr>GlobaAli ohjelma lapsiavioliittojen lopettamiseksi</vt:lpstr>
      <vt:lpstr>Tytöt mukana ilmastonmuutoksessa Madagaskarilla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Johnston</dc:creator>
  <cp:lastModifiedBy>Ovaska, Johanna (Nokia - FI/Espoo)</cp:lastModifiedBy>
  <cp:revision>53</cp:revision>
  <dcterms:created xsi:type="dcterms:W3CDTF">2021-05-11T22:50:38Z</dcterms:created>
  <dcterms:modified xsi:type="dcterms:W3CDTF">2022-10-17T16:06:25Z</dcterms:modified>
</cp:coreProperties>
</file>