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7" r:id="rId2"/>
    <p:sldId id="270" r:id="rId3"/>
    <p:sldId id="269" r:id="rId4"/>
    <p:sldId id="268" r:id="rId5"/>
    <p:sldId id="259" r:id="rId6"/>
    <p:sldId id="262" r:id="rId7"/>
    <p:sldId id="264" r:id="rId8"/>
    <p:sldId id="266"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Hypatia Sans Pro Semibold" panose="020B0702020204020303" charset="0"/>
      <p:bold r:id="rId15"/>
    </p:embeddedFont>
    <p:embeddedFont>
      <p:font typeface="Lato" panose="020F0502020204030203"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22" autoAdjust="0"/>
  </p:normalViewPr>
  <p:slideViewPr>
    <p:cSldViewPr>
      <p:cViewPr varScale="1">
        <p:scale>
          <a:sx n="42" d="100"/>
          <a:sy n="42" d="100"/>
        </p:scale>
        <p:origin x="8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1C107-A8AD-4442-BBCA-A24DB73FB3A4}" type="datetimeFigureOut">
              <a:rPr lang="en-US" smtClean="0"/>
              <a:t>6/22/2022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F9361-8DE9-490D-A091-4102DEC22135}" type="slidenum">
              <a:rPr lang="en-US" smtClean="0"/>
              <a:t>‹#›</a:t>
            </a:fld>
            <a:endParaRPr lang="en-US"/>
          </a:p>
        </p:txBody>
      </p:sp>
    </p:spTree>
    <p:extLst>
      <p:ext uri="{BB962C8B-B14F-4D97-AF65-F5344CB8AC3E}">
        <p14:creationId xmlns:p14="http://schemas.microsoft.com/office/powerpoint/2010/main" val="3631722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2C4C4995-1054-44F7-8962-F7A006F0182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5400000">
            <a:off x="2302609" y="-1355628"/>
            <a:ext cx="13682782" cy="13682782"/>
          </a:xfrm>
          <a:prstGeom prst="rect">
            <a:avLst/>
          </a:prstGeom>
        </p:spPr>
      </p:pic>
      <p:pic>
        <p:nvPicPr>
          <p:cNvPr id="7" name="Picture 3">
            <a:extLst>
              <a:ext uri="{FF2B5EF4-FFF2-40B4-BE49-F238E27FC236}">
                <a16:creationId xmlns:a16="http://schemas.microsoft.com/office/drawing/2014/main" id="{6AFE4EB9-9056-4B7E-AC12-E6C4062736B8}"/>
              </a:ext>
            </a:extLst>
          </p:cNvPr>
          <p:cNvPicPr>
            <a:picLocks noChangeAspect="1"/>
          </p:cNvPicPr>
          <p:nvPr userDrawn="1"/>
        </p:nvPicPr>
        <p:blipFill>
          <a:blip r:embed="rId4">
            <a:alphaModFix amt="99000"/>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4359875">
            <a:off x="3241531" y="-595427"/>
            <a:ext cx="11903332" cy="11784298"/>
          </a:xfrm>
          <a:prstGeom prst="rect">
            <a:avLst/>
          </a:prstGeom>
        </p:spPr>
      </p:pic>
      <p:pic>
        <p:nvPicPr>
          <p:cNvPr id="8" name="Picture 4">
            <a:extLst>
              <a:ext uri="{FF2B5EF4-FFF2-40B4-BE49-F238E27FC236}">
                <a16:creationId xmlns:a16="http://schemas.microsoft.com/office/drawing/2014/main" id="{435F7D64-3596-4FE5-9CAC-D3E38B9F634A}"/>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3999295" y="2611108"/>
            <a:ext cx="10289409" cy="5371228"/>
          </a:xfrm>
          <a:prstGeom prst="rect">
            <a:avLst/>
          </a:prstGeom>
        </p:spPr>
      </p:pic>
    </p:spTree>
    <p:extLst>
      <p:ext uri="{BB962C8B-B14F-4D97-AF65-F5344CB8AC3E}">
        <p14:creationId xmlns:p14="http://schemas.microsoft.com/office/powerpoint/2010/main" val="192573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711D0C94-7506-4CFD-9C55-ED471BDF262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2737" r="12737" b="33142"/>
          <a:stretch/>
        </p:blipFill>
        <p:spPr>
          <a:xfrm rot="5400000">
            <a:off x="-734916" y="529172"/>
            <a:ext cx="10287002" cy="9228651"/>
          </a:xfrm>
          <a:prstGeom prst="rect">
            <a:avLst/>
          </a:prstGeom>
        </p:spPr>
      </p:pic>
      <p:pic>
        <p:nvPicPr>
          <p:cNvPr id="7" name="Picture 3">
            <a:extLst>
              <a:ext uri="{FF2B5EF4-FFF2-40B4-BE49-F238E27FC236}">
                <a16:creationId xmlns:a16="http://schemas.microsoft.com/office/drawing/2014/main" id="{091E948C-311D-4338-B22F-5EEEB61FEAE1}"/>
              </a:ext>
            </a:extLst>
          </p:cNvPr>
          <p:cNvPicPr>
            <a:picLocks noChangeAspect="1"/>
          </p:cNvPicPr>
          <p:nvPr userDrawn="1"/>
        </p:nvPicPr>
        <p:blipFill rotWithShape="1">
          <a:blip r:embed="rId4" cstate="email">
            <a:alphaModFix amt="99000"/>
            <a:extLst>
              <a:ext uri="{28A0092B-C50C-407E-A947-70E740481C1C}">
                <a14:useLocalDpi xmlns:a14="http://schemas.microsoft.com/office/drawing/2010/main"/>
              </a:ext>
              <a:ext uri="{96DAC541-7B7A-43D3-8B79-37D633B846F1}">
                <asvg:svgBlip xmlns:asvg="http://schemas.microsoft.com/office/drawing/2016/SVG/main" r:embed="rId5"/>
              </a:ext>
            </a:extLst>
          </a:blip>
          <a:srcRect l="10345" t="1" r="3987" b="30106"/>
          <a:stretch/>
        </p:blipFill>
        <p:spPr>
          <a:xfrm rot="5400000">
            <a:off x="-1251211" y="1045466"/>
            <a:ext cx="10553705" cy="8462764"/>
          </a:xfrm>
          <a:prstGeom prst="rect">
            <a:avLst/>
          </a:prstGeom>
        </p:spPr>
      </p:pic>
      <p:pic>
        <p:nvPicPr>
          <p:cNvPr id="8" name="Picture 4">
            <a:extLst>
              <a:ext uri="{FF2B5EF4-FFF2-40B4-BE49-F238E27FC236}">
                <a16:creationId xmlns:a16="http://schemas.microsoft.com/office/drawing/2014/main" id="{D6F1D9C6-1A3C-4A69-B330-93D8287DEA79}"/>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a:xfrm>
            <a:off x="152400" y="3381869"/>
            <a:ext cx="6749348" cy="3523263"/>
          </a:xfrm>
          <a:prstGeom prst="rect">
            <a:avLst/>
          </a:prstGeom>
        </p:spPr>
      </p:pic>
      <p:sp>
        <p:nvSpPr>
          <p:cNvPr id="16" name="Text Placeholder 15">
            <a:extLst>
              <a:ext uri="{FF2B5EF4-FFF2-40B4-BE49-F238E27FC236}">
                <a16:creationId xmlns:a16="http://schemas.microsoft.com/office/drawing/2014/main" id="{A3A3558D-A1E5-46A0-8712-567DC060803A}"/>
              </a:ext>
            </a:extLst>
          </p:cNvPr>
          <p:cNvSpPr>
            <a:spLocks noGrp="1"/>
          </p:cNvSpPr>
          <p:nvPr>
            <p:ph type="body" sz="quarter" idx="12"/>
          </p:nvPr>
        </p:nvSpPr>
        <p:spPr>
          <a:xfrm>
            <a:off x="9518730" y="3798476"/>
            <a:ext cx="7729538" cy="2362200"/>
          </a:xfrm>
          <a:prstGeom prst="rect">
            <a:avLst/>
          </a:prstGeom>
        </p:spPr>
        <p:txBody>
          <a:bodyPr>
            <a:noAutofit/>
          </a:bodyPr>
          <a:lstStyle>
            <a:lvl1pPr marL="0" indent="0" algn="ctr">
              <a:buNone/>
              <a:defRPr sz="7200">
                <a:latin typeface="Hypatia Sans Pro Semibold" panose="020B0702020204020303" pitchFamily="34" charset="0"/>
              </a:defRPr>
            </a:lvl1pPr>
            <a:lvl2pPr>
              <a:defRPr sz="5500">
                <a:latin typeface="Hypatia Sans Pro Semibold" panose="020B0702020204020303" pitchFamily="34" charset="0"/>
              </a:defRPr>
            </a:lvl2pPr>
            <a:lvl3pPr>
              <a:defRPr sz="5500">
                <a:latin typeface="Hypatia Sans Pro Semibold" panose="020B0702020204020303" pitchFamily="34" charset="0"/>
              </a:defRPr>
            </a:lvl3pPr>
            <a:lvl4pPr>
              <a:defRPr sz="5500">
                <a:latin typeface="Hypatia Sans Pro Semibold" panose="020B0702020204020303" pitchFamily="34" charset="0"/>
              </a:defRPr>
            </a:lvl4pPr>
            <a:lvl5pPr>
              <a:defRPr sz="5500">
                <a:latin typeface="Hypatia Sans Pro Semibold" panose="020B0702020204020303" pitchFamily="34" charset="0"/>
              </a:defRPr>
            </a:lvl5pPr>
          </a:lstStyle>
          <a:p>
            <a:pPr lvl="0"/>
            <a:endParaRPr lang="en-US" dirty="0"/>
          </a:p>
        </p:txBody>
      </p:sp>
      <p:sp>
        <p:nvSpPr>
          <p:cNvPr id="18" name="Text Placeholder 17">
            <a:extLst>
              <a:ext uri="{FF2B5EF4-FFF2-40B4-BE49-F238E27FC236}">
                <a16:creationId xmlns:a16="http://schemas.microsoft.com/office/drawing/2014/main" id="{DF589D93-9B89-4515-A4FA-2C357E3C3D13}"/>
              </a:ext>
            </a:extLst>
          </p:cNvPr>
          <p:cNvSpPr>
            <a:spLocks noGrp="1"/>
          </p:cNvSpPr>
          <p:nvPr>
            <p:ph type="body" sz="quarter" idx="13"/>
          </p:nvPr>
        </p:nvSpPr>
        <p:spPr>
          <a:xfrm>
            <a:off x="9538324" y="6905132"/>
            <a:ext cx="7729538" cy="1209675"/>
          </a:xfrm>
          <a:prstGeom prst="rect">
            <a:avLst/>
          </a:prstGeom>
        </p:spPr>
        <p:txBody>
          <a:bodyPr>
            <a:noAutofit/>
          </a:bodyPr>
          <a:lstStyle>
            <a:lvl1pPr marL="0" indent="0" algn="ctr">
              <a:buNone/>
              <a:defRPr sz="3200">
                <a:latin typeface="Lato" panose="020F0502020204030203" pitchFamily="34" charset="0"/>
                <a:ea typeface="Lato" panose="020F0502020204030203" pitchFamily="34" charset="0"/>
                <a:cs typeface="Lato" panose="020F0502020204030203" pitchFamily="34" charset="0"/>
              </a:defRPr>
            </a:lvl1pPr>
            <a:lvl2pPr marL="457200" indent="0">
              <a:buNone/>
              <a:defRPr sz="3200">
                <a:latin typeface="Lato" panose="020F0502020204030203" pitchFamily="34" charset="0"/>
                <a:ea typeface="Lato" panose="020F0502020204030203" pitchFamily="34" charset="0"/>
                <a:cs typeface="Lato" panose="020F0502020204030203" pitchFamily="34" charset="0"/>
              </a:defRPr>
            </a:lvl2pPr>
            <a:lvl3pPr marL="914400" indent="0">
              <a:buNone/>
              <a:defRPr sz="3200">
                <a:latin typeface="Lato" panose="020F0502020204030203" pitchFamily="34" charset="0"/>
                <a:ea typeface="Lato" panose="020F0502020204030203" pitchFamily="34" charset="0"/>
                <a:cs typeface="Lato" panose="020F0502020204030203" pitchFamily="34" charset="0"/>
              </a:defRPr>
            </a:lvl3pPr>
            <a:lvl4pPr marL="1371600" indent="0">
              <a:buNone/>
              <a:defRPr sz="3200">
                <a:latin typeface="Lato" panose="020F0502020204030203" pitchFamily="34" charset="0"/>
                <a:ea typeface="Lato" panose="020F0502020204030203" pitchFamily="34" charset="0"/>
                <a:cs typeface="Lato" panose="020F0502020204030203" pitchFamily="34" charset="0"/>
              </a:defRPr>
            </a:lvl4pPr>
            <a:lvl5pPr marL="1828800" indent="0">
              <a:buNone/>
              <a:defRPr sz="320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17957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ondary Title Slide">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E769E49-C466-41DC-A466-11C2F12D59B6}"/>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rcRect/>
          <a:stretch>
            <a:fillRect/>
          </a:stretch>
        </p:blipFill>
        <p:spPr>
          <a:xfrm>
            <a:off x="-198465" y="9556835"/>
            <a:ext cx="18288000" cy="271612"/>
          </a:xfrm>
          <a:prstGeom prst="rect">
            <a:avLst/>
          </a:prstGeom>
        </p:spPr>
      </p:pic>
      <p:pic>
        <p:nvPicPr>
          <p:cNvPr id="7" name="Picture 3">
            <a:extLst>
              <a:ext uri="{FF2B5EF4-FFF2-40B4-BE49-F238E27FC236}">
                <a16:creationId xmlns:a16="http://schemas.microsoft.com/office/drawing/2014/main" id="{453F447C-4BDE-4620-BC6F-15798AC795F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5781605" y="8954448"/>
            <a:ext cx="2307930" cy="1204775"/>
          </a:xfrm>
          <a:prstGeom prst="rect">
            <a:avLst/>
          </a:prstGeom>
        </p:spPr>
      </p:pic>
      <p:sp>
        <p:nvSpPr>
          <p:cNvPr id="10" name="Slide Number Placeholder 6">
            <a:extLst>
              <a:ext uri="{FF2B5EF4-FFF2-40B4-BE49-F238E27FC236}">
                <a16:creationId xmlns:a16="http://schemas.microsoft.com/office/drawing/2014/main" id="{12EA715D-4B26-4BF1-9E32-4D0E40777F94}"/>
              </a:ext>
            </a:extLst>
          </p:cNvPr>
          <p:cNvSpPr>
            <a:spLocks noGrp="1"/>
          </p:cNvSpPr>
          <p:nvPr>
            <p:ph type="sldNum" sz="quarter" idx="12"/>
          </p:nvPr>
        </p:nvSpPr>
        <p:spPr>
          <a:xfrm>
            <a:off x="198465" y="9794098"/>
            <a:ext cx="2133600" cy="365125"/>
          </a:xfrm>
          <a:prstGeom prst="rect">
            <a:avLst/>
          </a:prstGeom>
        </p:spPr>
        <p:txBody>
          <a:bodyPr/>
          <a:lstStyle>
            <a:lvl1pPr algn="l">
              <a:defRPr sz="1400">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US" smtClean="0"/>
              <a:pPr/>
              <a:t>‹#›</a:t>
            </a:fld>
            <a:endParaRPr lang="en-US" dirty="0"/>
          </a:p>
        </p:txBody>
      </p:sp>
      <p:sp>
        <p:nvSpPr>
          <p:cNvPr id="15" name="Text Placeholder 15">
            <a:extLst>
              <a:ext uri="{FF2B5EF4-FFF2-40B4-BE49-F238E27FC236}">
                <a16:creationId xmlns:a16="http://schemas.microsoft.com/office/drawing/2014/main" id="{5DF65F84-B50C-4216-A4B7-EFC988F471A9}"/>
              </a:ext>
            </a:extLst>
          </p:cNvPr>
          <p:cNvSpPr>
            <a:spLocks noGrp="1"/>
          </p:cNvSpPr>
          <p:nvPr>
            <p:ph type="body" sz="quarter" idx="13"/>
          </p:nvPr>
        </p:nvSpPr>
        <p:spPr>
          <a:xfrm>
            <a:off x="5289028" y="2933700"/>
            <a:ext cx="7729538" cy="2362200"/>
          </a:xfrm>
          <a:prstGeom prst="rect">
            <a:avLst/>
          </a:prstGeom>
        </p:spPr>
        <p:txBody>
          <a:bodyPr>
            <a:noAutofit/>
          </a:bodyPr>
          <a:lstStyle>
            <a:lvl1pPr marL="0" indent="0" algn="ctr">
              <a:buNone/>
              <a:defRPr sz="7200">
                <a:latin typeface="Hypatia Sans Pro Semibold" panose="020B0702020204020303" pitchFamily="34" charset="0"/>
              </a:defRPr>
            </a:lvl1pPr>
            <a:lvl2pPr>
              <a:defRPr sz="5500">
                <a:latin typeface="Hypatia Sans Pro Semibold" panose="020B0702020204020303" pitchFamily="34" charset="0"/>
              </a:defRPr>
            </a:lvl2pPr>
            <a:lvl3pPr>
              <a:defRPr sz="5500">
                <a:latin typeface="Hypatia Sans Pro Semibold" panose="020B0702020204020303" pitchFamily="34" charset="0"/>
              </a:defRPr>
            </a:lvl3pPr>
            <a:lvl4pPr>
              <a:defRPr sz="5500">
                <a:latin typeface="Hypatia Sans Pro Semibold" panose="020B0702020204020303" pitchFamily="34" charset="0"/>
              </a:defRPr>
            </a:lvl4pPr>
            <a:lvl5pPr>
              <a:defRPr sz="5500">
                <a:latin typeface="Hypatia Sans Pro Semibold" panose="020B0702020204020303" pitchFamily="34" charset="0"/>
              </a:defRPr>
            </a:lvl5pPr>
          </a:lstStyle>
          <a:p>
            <a:pPr lvl="0"/>
            <a:endParaRPr lang="en-US" dirty="0"/>
          </a:p>
        </p:txBody>
      </p:sp>
      <p:sp>
        <p:nvSpPr>
          <p:cNvPr id="16" name="Text Placeholder 17">
            <a:extLst>
              <a:ext uri="{FF2B5EF4-FFF2-40B4-BE49-F238E27FC236}">
                <a16:creationId xmlns:a16="http://schemas.microsoft.com/office/drawing/2014/main" id="{B0729EB6-61F0-4DC9-81FF-66D6A91205E8}"/>
              </a:ext>
            </a:extLst>
          </p:cNvPr>
          <p:cNvSpPr>
            <a:spLocks noGrp="1"/>
          </p:cNvSpPr>
          <p:nvPr>
            <p:ph type="body" sz="quarter" idx="14"/>
          </p:nvPr>
        </p:nvSpPr>
        <p:spPr>
          <a:xfrm>
            <a:off x="5289028" y="6040356"/>
            <a:ext cx="7729538" cy="1209675"/>
          </a:xfrm>
          <a:prstGeom prst="rect">
            <a:avLst/>
          </a:prstGeom>
        </p:spPr>
        <p:txBody>
          <a:bodyPr>
            <a:noAutofit/>
          </a:bodyPr>
          <a:lstStyle>
            <a:lvl1pPr marL="0" indent="0" algn="ctr">
              <a:buNone/>
              <a:defRPr sz="3200">
                <a:latin typeface="Lato" panose="020F0502020204030203" pitchFamily="34" charset="0"/>
                <a:ea typeface="Lato" panose="020F0502020204030203" pitchFamily="34" charset="0"/>
                <a:cs typeface="Lato" panose="020F0502020204030203" pitchFamily="34" charset="0"/>
              </a:defRPr>
            </a:lvl1pPr>
            <a:lvl2pPr marL="457200" indent="0">
              <a:buNone/>
              <a:defRPr sz="3200">
                <a:latin typeface="Lato" panose="020F0502020204030203" pitchFamily="34" charset="0"/>
                <a:ea typeface="Lato" panose="020F0502020204030203" pitchFamily="34" charset="0"/>
                <a:cs typeface="Lato" panose="020F0502020204030203" pitchFamily="34" charset="0"/>
              </a:defRPr>
            </a:lvl2pPr>
            <a:lvl3pPr marL="914400" indent="0">
              <a:buNone/>
              <a:defRPr sz="3200">
                <a:latin typeface="Lato" panose="020F0502020204030203" pitchFamily="34" charset="0"/>
                <a:ea typeface="Lato" panose="020F0502020204030203" pitchFamily="34" charset="0"/>
                <a:cs typeface="Lato" panose="020F0502020204030203" pitchFamily="34" charset="0"/>
              </a:defRPr>
            </a:lvl3pPr>
            <a:lvl4pPr marL="1371600" indent="0">
              <a:buNone/>
              <a:defRPr sz="3200">
                <a:latin typeface="Lato" panose="020F0502020204030203" pitchFamily="34" charset="0"/>
                <a:ea typeface="Lato" panose="020F0502020204030203" pitchFamily="34" charset="0"/>
                <a:cs typeface="Lato" panose="020F0502020204030203" pitchFamily="34" charset="0"/>
              </a:defRPr>
            </a:lvl4pPr>
            <a:lvl5pPr marL="1828800" indent="0">
              <a:buNone/>
              <a:defRPr sz="3200">
                <a:latin typeface="Lato" panose="020F0502020204030203" pitchFamily="34" charset="0"/>
                <a:ea typeface="Lato" panose="020F0502020204030203" pitchFamily="34" charset="0"/>
                <a:cs typeface="Lato" panose="020F0502020204030203" pitchFamily="34" charset="0"/>
              </a:defRPr>
            </a:lvl5pPr>
          </a:lstStyle>
          <a:p>
            <a:pPr lvl="0"/>
            <a:endParaRPr lang="en-US" dirty="0"/>
          </a:p>
        </p:txBody>
      </p:sp>
    </p:spTree>
    <p:extLst>
      <p:ext uri="{BB962C8B-B14F-4D97-AF65-F5344CB8AC3E}">
        <p14:creationId xmlns:p14="http://schemas.microsoft.com/office/powerpoint/2010/main" val="3965743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F571182-941B-475C-86DA-8806A44AF25E}"/>
              </a:ext>
            </a:extLst>
          </p:cNvPr>
          <p:cNvPicPr>
            <a:picLocks noChangeAspect="1"/>
          </p:cNvPicPr>
          <p:nvPr userDrawn="1"/>
        </p:nvPicPr>
        <p:blipFill>
          <a:blip r:embed="rId2" cstate="email">
            <a:alphaModFix amt="84000"/>
            <a:extLst>
              <a:ext uri="{28A0092B-C50C-407E-A947-70E740481C1C}">
                <a14:useLocalDpi xmlns:a14="http://schemas.microsoft.com/office/drawing/2010/main"/>
              </a:ext>
            </a:extLst>
          </a:blip>
          <a:srcRect/>
          <a:stretch>
            <a:fillRect/>
          </a:stretch>
        </p:blipFill>
        <p:spPr>
          <a:xfrm>
            <a:off x="-198465" y="9556835"/>
            <a:ext cx="18288000" cy="271612"/>
          </a:xfrm>
          <a:prstGeom prst="rect">
            <a:avLst/>
          </a:prstGeom>
        </p:spPr>
      </p:pic>
      <p:pic>
        <p:nvPicPr>
          <p:cNvPr id="7" name="Picture 3">
            <a:extLst>
              <a:ext uri="{FF2B5EF4-FFF2-40B4-BE49-F238E27FC236}">
                <a16:creationId xmlns:a16="http://schemas.microsoft.com/office/drawing/2014/main" id="{BAFC299A-0F7E-4516-A6CE-1A839AF167E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15781605" y="8954448"/>
            <a:ext cx="2307930" cy="1204775"/>
          </a:xfrm>
          <a:prstGeom prst="rect">
            <a:avLst/>
          </a:prstGeom>
        </p:spPr>
      </p:pic>
      <p:sp>
        <p:nvSpPr>
          <p:cNvPr id="11" name="Slide Number Placeholder 6">
            <a:extLst>
              <a:ext uri="{FF2B5EF4-FFF2-40B4-BE49-F238E27FC236}">
                <a16:creationId xmlns:a16="http://schemas.microsoft.com/office/drawing/2014/main" id="{B78EFEB5-49DB-4304-ACCA-3F0C552192CC}"/>
              </a:ext>
            </a:extLst>
          </p:cNvPr>
          <p:cNvSpPr>
            <a:spLocks noGrp="1"/>
          </p:cNvSpPr>
          <p:nvPr>
            <p:ph type="sldNum" sz="quarter" idx="12"/>
          </p:nvPr>
        </p:nvSpPr>
        <p:spPr>
          <a:xfrm>
            <a:off x="198465" y="9794098"/>
            <a:ext cx="2133600" cy="365125"/>
          </a:xfrm>
          <a:prstGeom prst="rect">
            <a:avLst/>
          </a:prstGeom>
        </p:spPr>
        <p:txBody>
          <a:bodyPr/>
          <a:lstStyle>
            <a:lvl1pPr algn="l">
              <a:defRPr sz="1400">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US" smtClean="0"/>
              <a:pPr/>
              <a:t>‹#›</a:t>
            </a:fld>
            <a:endParaRPr lang="en-US" dirty="0"/>
          </a:p>
        </p:txBody>
      </p:sp>
      <p:sp>
        <p:nvSpPr>
          <p:cNvPr id="15" name="Text Placeholder 14">
            <a:extLst>
              <a:ext uri="{FF2B5EF4-FFF2-40B4-BE49-F238E27FC236}">
                <a16:creationId xmlns:a16="http://schemas.microsoft.com/office/drawing/2014/main" id="{4D5FB454-35D2-482E-B088-3306D65AB250}"/>
              </a:ext>
            </a:extLst>
          </p:cNvPr>
          <p:cNvSpPr>
            <a:spLocks noGrp="1"/>
          </p:cNvSpPr>
          <p:nvPr>
            <p:ph type="body" sz="quarter" idx="14"/>
          </p:nvPr>
        </p:nvSpPr>
        <p:spPr>
          <a:xfrm>
            <a:off x="758449" y="1876217"/>
            <a:ext cx="17068800" cy="6777037"/>
          </a:xfrm>
          <a:prstGeom prst="rect">
            <a:avLst/>
          </a:prstGeo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7">
            <a:extLst>
              <a:ext uri="{FF2B5EF4-FFF2-40B4-BE49-F238E27FC236}">
                <a16:creationId xmlns:a16="http://schemas.microsoft.com/office/drawing/2014/main" id="{1C1DB2E1-FC28-4505-870D-1F0AED56475B}"/>
              </a:ext>
            </a:extLst>
          </p:cNvPr>
          <p:cNvSpPr>
            <a:spLocks noGrp="1"/>
          </p:cNvSpPr>
          <p:nvPr>
            <p:ph type="body" sz="quarter" idx="15"/>
          </p:nvPr>
        </p:nvSpPr>
        <p:spPr>
          <a:xfrm>
            <a:off x="745749" y="401136"/>
            <a:ext cx="17068800" cy="1143000"/>
          </a:xfrm>
          <a:prstGeom prst="rect">
            <a:avLst/>
          </a:prstGeom>
        </p:spPr>
        <p:txBody>
          <a:bodyPr>
            <a:noAutofit/>
          </a:bodyPr>
          <a:lstStyle>
            <a:lvl1pPr marL="0" indent="0" algn="ctr">
              <a:buNone/>
              <a:defRPr sz="6400">
                <a:latin typeface="Hypatia Sans Pro Semibold" panose="020B0702020204020303" pitchFamily="34" charset="0"/>
              </a:defRPr>
            </a:lvl1pPr>
          </a:lstStyle>
          <a:p>
            <a:pPr lvl="0"/>
            <a:endParaRPr lang="en-US" dirty="0"/>
          </a:p>
        </p:txBody>
      </p:sp>
    </p:spTree>
    <p:extLst>
      <p:ext uri="{BB962C8B-B14F-4D97-AF65-F5344CB8AC3E}">
        <p14:creationId xmlns:p14="http://schemas.microsoft.com/office/powerpoint/2010/main" val="58664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3E783736-C501-459E-B077-A7AEA1FAF84C}"/>
              </a:ext>
            </a:extLst>
          </p:cNvPr>
          <p:cNvPicPr>
            <a:picLocks noChangeAspect="1"/>
          </p:cNvPicPr>
          <p:nvPr userDrawn="1"/>
        </p:nvPicPr>
        <p:blipFill rotWithShape="1">
          <a:blip r:embed="rId2" cstate="email">
            <a:alphaModFix amt="84000"/>
            <a:extLst>
              <a:ext uri="{28A0092B-C50C-407E-A947-70E740481C1C}">
                <a14:useLocalDpi xmlns:a14="http://schemas.microsoft.com/office/drawing/2010/main"/>
              </a:ext>
            </a:extLst>
          </a:blip>
          <a:srcRect/>
          <a:stretch/>
        </p:blipFill>
        <p:spPr>
          <a:xfrm>
            <a:off x="0" y="9563100"/>
            <a:ext cx="18288000" cy="228600"/>
          </a:xfrm>
          <a:prstGeom prst="rect">
            <a:avLst/>
          </a:prstGeom>
        </p:spPr>
      </p:pic>
      <p:sp>
        <p:nvSpPr>
          <p:cNvPr id="12" name="Slide Number Placeholder 6">
            <a:extLst>
              <a:ext uri="{FF2B5EF4-FFF2-40B4-BE49-F238E27FC236}">
                <a16:creationId xmlns:a16="http://schemas.microsoft.com/office/drawing/2014/main" id="{1D9DA5F6-5E7A-4025-B9A6-10CF174D3EBF}"/>
              </a:ext>
            </a:extLst>
          </p:cNvPr>
          <p:cNvSpPr>
            <a:spLocks noGrp="1"/>
          </p:cNvSpPr>
          <p:nvPr>
            <p:ph type="sldNum" sz="quarter" idx="12"/>
          </p:nvPr>
        </p:nvSpPr>
        <p:spPr>
          <a:xfrm>
            <a:off x="198465" y="9794098"/>
            <a:ext cx="2133600" cy="365125"/>
          </a:xfrm>
          <a:prstGeom prst="rect">
            <a:avLst/>
          </a:prstGeom>
        </p:spPr>
        <p:txBody>
          <a:bodyPr/>
          <a:lstStyle>
            <a:lvl1pPr algn="l">
              <a:defRPr sz="1400">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US" smtClean="0"/>
              <a:pPr/>
              <a:t>‹#›</a:t>
            </a:fld>
            <a:endParaRPr lang="en-US" dirty="0"/>
          </a:p>
        </p:txBody>
      </p:sp>
      <p:sp>
        <p:nvSpPr>
          <p:cNvPr id="15" name="Text Placeholder 14">
            <a:extLst>
              <a:ext uri="{FF2B5EF4-FFF2-40B4-BE49-F238E27FC236}">
                <a16:creationId xmlns:a16="http://schemas.microsoft.com/office/drawing/2014/main" id="{C4A6CE56-B536-4E60-8CAE-EDAA3104007F}"/>
              </a:ext>
            </a:extLst>
          </p:cNvPr>
          <p:cNvSpPr>
            <a:spLocks noGrp="1"/>
          </p:cNvSpPr>
          <p:nvPr>
            <p:ph type="body" sz="quarter" idx="14"/>
          </p:nvPr>
        </p:nvSpPr>
        <p:spPr>
          <a:xfrm>
            <a:off x="758449" y="1876217"/>
            <a:ext cx="17068800" cy="6777037"/>
          </a:xfrm>
          <a:prstGeom prst="rect">
            <a:avLst/>
          </a:prstGeo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17">
            <a:extLst>
              <a:ext uri="{FF2B5EF4-FFF2-40B4-BE49-F238E27FC236}">
                <a16:creationId xmlns:a16="http://schemas.microsoft.com/office/drawing/2014/main" id="{F1BCC3FB-10DC-4A89-A85D-4E10C4D62ED8}"/>
              </a:ext>
            </a:extLst>
          </p:cNvPr>
          <p:cNvSpPr>
            <a:spLocks noGrp="1"/>
          </p:cNvSpPr>
          <p:nvPr>
            <p:ph type="body" sz="quarter" idx="15"/>
          </p:nvPr>
        </p:nvSpPr>
        <p:spPr>
          <a:xfrm>
            <a:off x="745749" y="401136"/>
            <a:ext cx="17068800" cy="1143000"/>
          </a:xfrm>
          <a:prstGeom prst="rect">
            <a:avLst/>
          </a:prstGeom>
        </p:spPr>
        <p:txBody>
          <a:bodyPr>
            <a:noAutofit/>
          </a:bodyPr>
          <a:lstStyle>
            <a:lvl1pPr marL="0" indent="0" algn="ctr">
              <a:buNone/>
              <a:defRPr sz="6400">
                <a:latin typeface="Hypatia Sans Pro Semibold" panose="020B0702020204020303" pitchFamily="34" charset="0"/>
              </a:defRPr>
            </a:lvl1pPr>
          </a:lstStyle>
          <a:p>
            <a:pPr lvl="0"/>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F937713-072C-491A-A4F9-3C27637D30F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5781605" y="8954448"/>
            <a:ext cx="2307930" cy="1204775"/>
          </a:xfrm>
          <a:prstGeom prst="rect">
            <a:avLst/>
          </a:prstGeom>
        </p:spPr>
      </p:pic>
      <p:sp>
        <p:nvSpPr>
          <p:cNvPr id="8" name="Slide Number Placeholder 6">
            <a:extLst>
              <a:ext uri="{FF2B5EF4-FFF2-40B4-BE49-F238E27FC236}">
                <a16:creationId xmlns:a16="http://schemas.microsoft.com/office/drawing/2014/main" id="{89072CC2-59F5-4F39-B336-4D16BAABD32D}"/>
              </a:ext>
            </a:extLst>
          </p:cNvPr>
          <p:cNvSpPr>
            <a:spLocks noGrp="1"/>
          </p:cNvSpPr>
          <p:nvPr>
            <p:ph type="sldNum" sz="quarter" idx="12"/>
          </p:nvPr>
        </p:nvSpPr>
        <p:spPr>
          <a:xfrm>
            <a:off x="198465" y="9794098"/>
            <a:ext cx="2133600" cy="365125"/>
          </a:xfrm>
          <a:prstGeom prst="rect">
            <a:avLst/>
          </a:prstGeom>
        </p:spPr>
        <p:txBody>
          <a:bodyPr/>
          <a:lstStyle>
            <a:lvl1pPr algn="l">
              <a:defRPr sz="1400">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US" smtClean="0"/>
              <a:pPr/>
              <a:t>‹#›</a:t>
            </a:fld>
            <a:endParaRPr lang="en-US" dirty="0"/>
          </a:p>
        </p:txBody>
      </p:sp>
      <p:sp>
        <p:nvSpPr>
          <p:cNvPr id="11" name="Text Placeholder 14">
            <a:extLst>
              <a:ext uri="{FF2B5EF4-FFF2-40B4-BE49-F238E27FC236}">
                <a16:creationId xmlns:a16="http://schemas.microsoft.com/office/drawing/2014/main" id="{51CD6822-64A8-4C8F-A266-FDD3B6D511C8}"/>
              </a:ext>
            </a:extLst>
          </p:cNvPr>
          <p:cNvSpPr>
            <a:spLocks noGrp="1"/>
          </p:cNvSpPr>
          <p:nvPr>
            <p:ph type="body" sz="quarter" idx="14"/>
          </p:nvPr>
        </p:nvSpPr>
        <p:spPr>
          <a:xfrm>
            <a:off x="758449" y="1876217"/>
            <a:ext cx="17068800" cy="6777037"/>
          </a:xfrm>
          <a:prstGeom prst="rect">
            <a:avLst/>
          </a:prstGeom>
        </p:spPr>
        <p:txBody>
          <a:bodyPr/>
          <a:lstStyle>
            <a:lvl1pPr>
              <a:defRPr>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7">
            <a:extLst>
              <a:ext uri="{FF2B5EF4-FFF2-40B4-BE49-F238E27FC236}">
                <a16:creationId xmlns:a16="http://schemas.microsoft.com/office/drawing/2014/main" id="{4054F176-4721-4438-A5A0-B44DD888BAFC}"/>
              </a:ext>
            </a:extLst>
          </p:cNvPr>
          <p:cNvSpPr>
            <a:spLocks noGrp="1"/>
          </p:cNvSpPr>
          <p:nvPr>
            <p:ph type="body" sz="quarter" idx="15"/>
          </p:nvPr>
        </p:nvSpPr>
        <p:spPr>
          <a:xfrm>
            <a:off x="745749" y="401136"/>
            <a:ext cx="17068800" cy="1143000"/>
          </a:xfrm>
          <a:prstGeom prst="rect">
            <a:avLst/>
          </a:prstGeom>
        </p:spPr>
        <p:txBody>
          <a:bodyPr>
            <a:noAutofit/>
          </a:bodyPr>
          <a:lstStyle>
            <a:lvl1pPr marL="0" indent="0" algn="ctr">
              <a:buNone/>
              <a:defRPr sz="6400">
                <a:latin typeface="Hypatia Sans Pro Semibold" panose="020B0702020204020303" pitchFamily="34" charset="0"/>
              </a:defRPr>
            </a:lvl1pPr>
          </a:lstStyle>
          <a:p>
            <a:pPr lvl="0"/>
            <a:endParaRPr lang="en-US" dirty="0"/>
          </a:p>
        </p:txBody>
      </p:sp>
    </p:spTree>
    <p:extLst>
      <p:ext uri="{BB962C8B-B14F-4D97-AF65-F5344CB8AC3E}">
        <p14:creationId xmlns:p14="http://schemas.microsoft.com/office/powerpoint/2010/main" val="4309034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44FA6F-1511-4FBE-897C-1DD90B14DFBB}"/>
              </a:ext>
            </a:extLst>
          </p:cNvPr>
          <p:cNvSpPr>
            <a:spLocks noGrp="1"/>
          </p:cNvSpPr>
          <p:nvPr>
            <p:ph type="sldNum" sz="quarter" idx="4"/>
          </p:nvPr>
        </p:nvSpPr>
        <p:spPr>
          <a:xfrm>
            <a:off x="198465" y="9794098"/>
            <a:ext cx="2133600" cy="365125"/>
          </a:xfrm>
          <a:prstGeom prst="rect">
            <a:avLst/>
          </a:prstGeom>
        </p:spPr>
        <p:txBody>
          <a:bodyPr/>
          <a:lstStyle>
            <a:lvl1pPr algn="l">
              <a:defRPr sz="1400">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5" r:id="rId5"/>
    <p:sldLayoutId id="214748366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uma.fi/en/" TargetMode="Externa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E9AE9-1764-4D24-AEEE-F7618BE5F18D}"/>
              </a:ext>
            </a:extLst>
          </p:cNvPr>
          <p:cNvSpPr>
            <a:spLocks noGrp="1"/>
          </p:cNvSpPr>
          <p:nvPr>
            <p:ph type="body" sz="quarter" idx="12"/>
          </p:nvPr>
        </p:nvSpPr>
        <p:spPr>
          <a:xfrm>
            <a:off x="9538324" y="3543300"/>
            <a:ext cx="8444876" cy="2362200"/>
          </a:xfrm>
        </p:spPr>
        <p:txBody>
          <a:bodyPr/>
          <a:lstStyle/>
          <a:p>
            <a:r>
              <a:rPr lang="en-US" dirty="0" err="1"/>
              <a:t>Zonta</a:t>
            </a:r>
            <a:r>
              <a:rPr lang="en-US" dirty="0"/>
              <a:t> Advances You!</a:t>
            </a:r>
          </a:p>
          <a:p>
            <a:pPr>
              <a:spcBef>
                <a:spcPts val="0"/>
              </a:spcBef>
            </a:pPr>
            <a:r>
              <a:rPr lang="en-US" dirty="0"/>
              <a:t>Science Club Project</a:t>
            </a:r>
          </a:p>
          <a:p>
            <a:pPr>
              <a:spcBef>
                <a:spcPts val="0"/>
              </a:spcBef>
            </a:pPr>
            <a:r>
              <a:rPr lang="en-US" dirty="0"/>
              <a:t>2018-2020</a:t>
            </a:r>
          </a:p>
        </p:txBody>
      </p:sp>
      <p:sp>
        <p:nvSpPr>
          <p:cNvPr id="3" name="Text Placeholder 2">
            <a:extLst>
              <a:ext uri="{FF2B5EF4-FFF2-40B4-BE49-F238E27FC236}">
                <a16:creationId xmlns:a16="http://schemas.microsoft.com/office/drawing/2014/main" id="{9CB1D6C3-064C-4455-A8BD-C0A3CA602981}"/>
              </a:ext>
            </a:extLst>
          </p:cNvPr>
          <p:cNvSpPr>
            <a:spLocks noGrp="1"/>
          </p:cNvSpPr>
          <p:nvPr>
            <p:ph type="body" sz="quarter" idx="13"/>
          </p:nvPr>
        </p:nvSpPr>
        <p:spPr>
          <a:xfrm>
            <a:off x="9584531" y="7429500"/>
            <a:ext cx="7729538" cy="1209675"/>
          </a:xfrm>
        </p:spPr>
        <p:txBody>
          <a:bodyPr/>
          <a:lstStyle/>
          <a:p>
            <a:r>
              <a:rPr lang="en-US" dirty="0"/>
              <a:t>In honor of the 100</a:t>
            </a:r>
            <a:r>
              <a:rPr lang="en-US" baseline="30000" dirty="0"/>
              <a:t>th</a:t>
            </a:r>
            <a:r>
              <a:rPr lang="en-US" dirty="0"/>
              <a:t> Anniversary of ZI</a:t>
            </a:r>
          </a:p>
          <a:p>
            <a:r>
              <a:rPr lang="en-US" dirty="0"/>
              <a:t>Organized by ZI District 20</a:t>
            </a:r>
          </a:p>
        </p:txBody>
      </p:sp>
      <p:pic>
        <p:nvPicPr>
          <p:cNvPr id="4" name="Picture 3">
            <a:extLst>
              <a:ext uri="{FF2B5EF4-FFF2-40B4-BE49-F238E27FC236}">
                <a16:creationId xmlns:a16="http://schemas.microsoft.com/office/drawing/2014/main" id="{AF3A221D-0495-42AE-BEB6-36FAA29012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53800" y="1101159"/>
            <a:ext cx="4191000" cy="2142067"/>
          </a:xfrm>
          <a:prstGeom prst="rect">
            <a:avLst/>
          </a:prstGeom>
        </p:spPr>
      </p:pic>
    </p:spTree>
    <p:extLst>
      <p:ext uri="{BB962C8B-B14F-4D97-AF65-F5344CB8AC3E}">
        <p14:creationId xmlns:p14="http://schemas.microsoft.com/office/powerpoint/2010/main" val="149820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7A34169A-170F-A7C7-35D5-504D01B8C6B0}"/>
              </a:ext>
            </a:extLst>
          </p:cNvPr>
          <p:cNvSpPr>
            <a:spLocks noGrp="1"/>
          </p:cNvSpPr>
          <p:nvPr>
            <p:ph type="sldNum" sz="quarter" idx="12"/>
          </p:nvPr>
        </p:nvSpPr>
        <p:spPr/>
        <p:txBody>
          <a:bodyPr/>
          <a:lstStyle/>
          <a:p>
            <a:fld id="{B6F15528-21DE-4FAA-801E-634DDDAF4B2B}" type="slidenum">
              <a:rPr lang="en-US" smtClean="0"/>
              <a:pPr/>
              <a:t>2</a:t>
            </a:fld>
            <a:endParaRPr lang="en-US" dirty="0"/>
          </a:p>
        </p:txBody>
      </p:sp>
      <p:pic>
        <p:nvPicPr>
          <p:cNvPr id="3076" name="Picture 4">
            <a:extLst>
              <a:ext uri="{FF2B5EF4-FFF2-40B4-BE49-F238E27FC236}">
                <a16:creationId xmlns:a16="http://schemas.microsoft.com/office/drawing/2014/main" id="{27059D65-937A-E7CF-F5DD-3B0E684C283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60349" y="647700"/>
            <a:ext cx="3810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5D9DF9C-D6E0-D57A-2DDA-B78350E352D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495300"/>
            <a:ext cx="4762500" cy="64960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059F9BC8-A1E5-5D72-CF54-71A9E38CA13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668000" y="383381"/>
            <a:ext cx="4267200" cy="43386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0C775348-31B1-AA2E-B7D4-833096AB18E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507635" y="494578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3AEEB937-48A3-375C-B000-EEF3E3EEFE1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7085" y="4457700"/>
            <a:ext cx="4893264" cy="506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52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E88EC7-EBCE-4D6F-BD25-5F3A0BB34E57}"/>
              </a:ext>
            </a:extLst>
          </p:cNvPr>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ext Placeholder 6">
            <a:extLst>
              <a:ext uri="{FF2B5EF4-FFF2-40B4-BE49-F238E27FC236}">
                <a16:creationId xmlns:a16="http://schemas.microsoft.com/office/drawing/2014/main" id="{67DEAB0F-419F-40A3-B287-7A353FDEF84C}"/>
              </a:ext>
            </a:extLst>
          </p:cNvPr>
          <p:cNvSpPr>
            <a:spLocks noGrp="1"/>
          </p:cNvSpPr>
          <p:nvPr>
            <p:ph type="body" sz="quarter" idx="14"/>
          </p:nvPr>
        </p:nvSpPr>
        <p:spPr>
          <a:xfrm>
            <a:off x="1104899" y="2095500"/>
            <a:ext cx="15621000" cy="6777037"/>
          </a:xfrm>
        </p:spPr>
        <p:txBody>
          <a:bodyPr/>
          <a:lstStyle/>
          <a:p>
            <a:r>
              <a:rPr lang="en-US" sz="4400" dirty="0"/>
              <a:t>To promote the basic idea of </a:t>
            </a:r>
            <a:r>
              <a:rPr lang="en-US" sz="4400" dirty="0" err="1"/>
              <a:t>Zonta</a:t>
            </a:r>
            <a:r>
              <a:rPr lang="en-US" sz="4400" dirty="0"/>
              <a:t> organization: improving the status of girls and women while also promoting gender equality!</a:t>
            </a:r>
          </a:p>
          <a:p>
            <a:r>
              <a:rPr lang="en-US" sz="4400" dirty="0"/>
              <a:t>To highlight the need to challenge men and women alike, fathers and mothers, to support girls and encourage them to believe in their own abilities.</a:t>
            </a:r>
          </a:p>
          <a:p>
            <a:r>
              <a:rPr lang="en-US" sz="4400" dirty="0"/>
              <a:t>To encourage the girls from the early stages of education to later levels to include mathematics and other science- and technology-related subjects in their curricula.</a:t>
            </a:r>
          </a:p>
          <a:p>
            <a:endParaRPr lang="en-US" sz="4400" dirty="0"/>
          </a:p>
          <a:p>
            <a:endParaRPr lang="en-US" sz="4400" dirty="0"/>
          </a:p>
          <a:p>
            <a:endParaRPr lang="en-US" dirty="0"/>
          </a:p>
          <a:p>
            <a:endParaRPr lang="en-US" dirty="0"/>
          </a:p>
          <a:p>
            <a:endParaRPr lang="en-US" dirty="0"/>
          </a:p>
          <a:p>
            <a:endParaRPr lang="fi-FI" dirty="0"/>
          </a:p>
          <a:p>
            <a:endParaRPr lang="en-US" dirty="0"/>
          </a:p>
          <a:p>
            <a:endParaRPr lang="en-US" dirty="0"/>
          </a:p>
          <a:p>
            <a:endParaRPr lang="en-US" dirty="0"/>
          </a:p>
          <a:p>
            <a:r>
              <a:rPr lang="en-US" dirty="0"/>
              <a:t>to increase girls’ interest towards the fields of mathematics, science and technology through novel innovations in science and technology education. The project was implemented during 2018-2021 in collaboration with the national LUMA Centre Finland network (11 universities, 13 </a:t>
            </a:r>
            <a:r>
              <a:rPr lang="en-US" dirty="0" err="1"/>
              <a:t>Centres</a:t>
            </a:r>
            <a:r>
              <a:rPr lang="en-US" dirty="0"/>
              <a:t>) by organizing ZAU seminars and clubs in various parts of Finland, as well as online. Most novel research information on the topic was utilized in the planning and implementation of the program.</a:t>
            </a:r>
          </a:p>
          <a:p>
            <a:endParaRPr lang="en-US" dirty="0"/>
          </a:p>
        </p:txBody>
      </p:sp>
      <p:sp>
        <p:nvSpPr>
          <p:cNvPr id="9" name="Text Placeholder 8">
            <a:extLst>
              <a:ext uri="{FF2B5EF4-FFF2-40B4-BE49-F238E27FC236}">
                <a16:creationId xmlns:a16="http://schemas.microsoft.com/office/drawing/2014/main" id="{23F32D8F-F75E-4794-8C33-0F553082836E}"/>
              </a:ext>
            </a:extLst>
          </p:cNvPr>
          <p:cNvSpPr>
            <a:spLocks noGrp="1"/>
          </p:cNvSpPr>
          <p:nvPr>
            <p:ph type="body" sz="quarter" idx="15"/>
          </p:nvPr>
        </p:nvSpPr>
        <p:spPr>
          <a:xfrm>
            <a:off x="5105399" y="401136"/>
            <a:ext cx="7620001" cy="1143000"/>
          </a:xfrm>
        </p:spPr>
        <p:txBody>
          <a:bodyPr/>
          <a:lstStyle/>
          <a:p>
            <a:r>
              <a:rPr lang="fi-FI" dirty="0" err="1"/>
              <a:t>Goals</a:t>
            </a:r>
            <a:r>
              <a:rPr lang="fi-FI" dirty="0"/>
              <a:t> of </a:t>
            </a:r>
            <a:r>
              <a:rPr lang="fi-FI" dirty="0" err="1"/>
              <a:t>the</a:t>
            </a:r>
            <a:r>
              <a:rPr lang="fi-FI" dirty="0"/>
              <a:t> </a:t>
            </a:r>
            <a:r>
              <a:rPr lang="fi-FI" dirty="0" err="1"/>
              <a:t>project</a:t>
            </a:r>
            <a:endParaRPr lang="en-US" dirty="0"/>
          </a:p>
        </p:txBody>
      </p:sp>
      <p:pic>
        <p:nvPicPr>
          <p:cNvPr id="6" name="Picture 5">
            <a:extLst>
              <a:ext uri="{FF2B5EF4-FFF2-40B4-BE49-F238E27FC236}">
                <a16:creationId xmlns:a16="http://schemas.microsoft.com/office/drawing/2014/main" id="{10D2F93A-A6CE-477A-9512-45C5899821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5400" y="22860"/>
            <a:ext cx="3429000" cy="1752600"/>
          </a:xfrm>
          <a:prstGeom prst="rect">
            <a:avLst/>
          </a:prstGeom>
        </p:spPr>
      </p:pic>
    </p:spTree>
    <p:extLst>
      <p:ext uri="{BB962C8B-B14F-4D97-AF65-F5344CB8AC3E}">
        <p14:creationId xmlns:p14="http://schemas.microsoft.com/office/powerpoint/2010/main" val="1497743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81E8B40D-AC25-1726-39DB-B06E8E0BB11D}"/>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
        <p:nvSpPr>
          <p:cNvPr id="3" name="Text Placeholder 2">
            <a:extLst>
              <a:ext uri="{FF2B5EF4-FFF2-40B4-BE49-F238E27FC236}">
                <a16:creationId xmlns:a16="http://schemas.microsoft.com/office/drawing/2014/main" id="{339108BB-7577-43ED-B2C5-1759D2FB2A6C}"/>
              </a:ext>
            </a:extLst>
          </p:cNvPr>
          <p:cNvSpPr>
            <a:spLocks noGrp="1"/>
          </p:cNvSpPr>
          <p:nvPr>
            <p:ph type="body" sz="quarter" idx="14"/>
          </p:nvPr>
        </p:nvSpPr>
        <p:spPr>
          <a:xfrm>
            <a:off x="304800" y="2476500"/>
            <a:ext cx="17068800" cy="7012798"/>
          </a:xfrm>
        </p:spPr>
        <p:txBody>
          <a:bodyPr/>
          <a:lstStyle/>
          <a:p>
            <a:r>
              <a:rPr lang="en-US" sz="4400" dirty="0"/>
              <a:t>LUMA Centre Finland promotes competence in LUMA          subjects which are mathematics, science and technology.</a:t>
            </a:r>
          </a:p>
          <a:p>
            <a:r>
              <a:rPr lang="en-US" sz="4400" dirty="0"/>
              <a:t>The mission of LUMA Centre Finland -network is to ensure a sufficient number of science and technology professionals all across Finland by enhanced science education.</a:t>
            </a:r>
          </a:p>
          <a:p>
            <a:r>
              <a:rPr lang="en-US" sz="4400" dirty="0"/>
              <a:t>To achieve this, LUMA Centre Finland inspires and motivates children and youth into mathematics, science and technology through the latest methods and activities. </a:t>
            </a:r>
          </a:p>
          <a:p>
            <a:r>
              <a:rPr lang="en-US" sz="4400" dirty="0"/>
              <a:t>See for further info: </a:t>
            </a:r>
            <a:r>
              <a:rPr lang="en-US" sz="4400" dirty="0">
                <a:hlinkClick r:id="rId2"/>
              </a:rPr>
              <a:t>https://www.luma.fi/en/</a:t>
            </a:r>
            <a:endParaRPr lang="en-US" sz="4400" dirty="0"/>
          </a:p>
          <a:p>
            <a:endParaRPr lang="en-US" sz="3600" dirty="0"/>
          </a:p>
          <a:p>
            <a:endParaRPr lang="en-US" sz="3600" dirty="0"/>
          </a:p>
          <a:p>
            <a:endParaRPr lang="en-US" dirty="0"/>
          </a:p>
        </p:txBody>
      </p:sp>
      <p:sp>
        <p:nvSpPr>
          <p:cNvPr id="4" name="Text Placeholder 3">
            <a:extLst>
              <a:ext uri="{FF2B5EF4-FFF2-40B4-BE49-F238E27FC236}">
                <a16:creationId xmlns:a16="http://schemas.microsoft.com/office/drawing/2014/main" id="{7F555AF0-6024-40E7-B8D8-1978F1966094}"/>
              </a:ext>
            </a:extLst>
          </p:cNvPr>
          <p:cNvSpPr>
            <a:spLocks noGrp="1"/>
          </p:cNvSpPr>
          <p:nvPr>
            <p:ph type="body" sz="quarter" idx="15"/>
          </p:nvPr>
        </p:nvSpPr>
        <p:spPr>
          <a:xfrm>
            <a:off x="4838700" y="127777"/>
            <a:ext cx="8000999" cy="1143000"/>
          </a:xfrm>
        </p:spPr>
        <p:txBody>
          <a:bodyPr/>
          <a:lstStyle/>
          <a:p>
            <a:pPr>
              <a:spcBef>
                <a:spcPts val="0"/>
              </a:spcBef>
            </a:pPr>
            <a:r>
              <a:rPr lang="fi-FI" dirty="0" err="1"/>
              <a:t>Zonta</a:t>
            </a:r>
            <a:r>
              <a:rPr lang="fi-FI" dirty="0"/>
              <a:t> </a:t>
            </a:r>
            <a:r>
              <a:rPr lang="fi-FI" dirty="0" err="1"/>
              <a:t>partner</a:t>
            </a:r>
            <a:r>
              <a:rPr lang="fi-FI" dirty="0"/>
              <a:t>: </a:t>
            </a:r>
          </a:p>
          <a:p>
            <a:pPr>
              <a:spcBef>
                <a:spcPts val="0"/>
              </a:spcBef>
            </a:pPr>
            <a:r>
              <a:rPr lang="fi-FI" dirty="0"/>
              <a:t>LUMA Centre Finland</a:t>
            </a:r>
            <a:endParaRPr lang="en-US" dirty="0"/>
          </a:p>
        </p:txBody>
      </p:sp>
      <p:pic>
        <p:nvPicPr>
          <p:cNvPr id="6" name="Picture 5">
            <a:extLst>
              <a:ext uri="{FF2B5EF4-FFF2-40B4-BE49-F238E27FC236}">
                <a16:creationId xmlns:a16="http://schemas.microsoft.com/office/drawing/2014/main" id="{A29905E6-E914-4F56-9B48-DA85204C89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565" y="127777"/>
            <a:ext cx="3429000" cy="1752600"/>
          </a:xfrm>
          <a:prstGeom prst="rect">
            <a:avLst/>
          </a:prstGeom>
        </p:spPr>
      </p:pic>
      <p:pic>
        <p:nvPicPr>
          <p:cNvPr id="7" name="Picture 6">
            <a:extLst>
              <a:ext uri="{FF2B5EF4-FFF2-40B4-BE49-F238E27FC236}">
                <a16:creationId xmlns:a16="http://schemas.microsoft.com/office/drawing/2014/main" id="{1B3BF886-040C-48E5-8270-53FABDF0DBF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265030" y="-17249"/>
            <a:ext cx="2718169" cy="3331949"/>
          </a:xfrm>
          <a:prstGeom prst="rect">
            <a:avLst/>
          </a:prstGeom>
        </p:spPr>
      </p:pic>
    </p:spTree>
    <p:extLst>
      <p:ext uri="{BB962C8B-B14F-4D97-AF65-F5344CB8AC3E}">
        <p14:creationId xmlns:p14="http://schemas.microsoft.com/office/powerpoint/2010/main" val="478091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6CA017-1D66-400E-9C57-D17F023A904E}"/>
              </a:ext>
            </a:extLst>
          </p:cNvPr>
          <p:cNvSpPr>
            <a:spLocks noGrp="1"/>
          </p:cNvSpPr>
          <p:nvPr>
            <p:ph type="body" sz="quarter" idx="14"/>
          </p:nvPr>
        </p:nvSpPr>
        <p:spPr>
          <a:xfrm>
            <a:off x="762000" y="2104491"/>
            <a:ext cx="17068800" cy="7458283"/>
          </a:xfrm>
        </p:spPr>
        <p:txBody>
          <a:bodyPr/>
          <a:lstStyle/>
          <a:p>
            <a:r>
              <a:rPr lang="en-US" sz="4400" dirty="0"/>
              <a:t>Fundraising result was 149,750 € (Euros)</a:t>
            </a:r>
          </a:p>
          <a:p>
            <a:r>
              <a:rPr lang="en-US" sz="4400" dirty="0"/>
              <a:t>LUMA Centre Finland implemented 55 normal and 3 virtual ZAU Clubs</a:t>
            </a:r>
          </a:p>
          <a:p>
            <a:r>
              <a:rPr lang="en-US" sz="4400" dirty="0"/>
              <a:t>Through the novel ZAU Clubs, science and technology were introduced to around 2000 participants – children and families – collaboratively through inquiry. </a:t>
            </a:r>
          </a:p>
          <a:p>
            <a:r>
              <a:rPr lang="en-US" sz="4400" dirty="0"/>
              <a:t>The club activities related to versatile themes, such as everyday life phenomena, mathematics, robots, and programming. </a:t>
            </a:r>
          </a:p>
          <a:p>
            <a:r>
              <a:rPr lang="en-US" sz="4400" dirty="0"/>
              <a:t>And all this despite of Covid -19 pandemic!</a:t>
            </a:r>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F4077B0D-30AA-4AE3-8C6D-969CE319ACC8}"/>
              </a:ext>
            </a:extLst>
          </p:cNvPr>
          <p:cNvSpPr>
            <a:spLocks noGrp="1"/>
          </p:cNvSpPr>
          <p:nvPr>
            <p:ph type="body" sz="quarter" idx="15"/>
          </p:nvPr>
        </p:nvSpPr>
        <p:spPr>
          <a:xfrm>
            <a:off x="5029199" y="401136"/>
            <a:ext cx="6096001" cy="1143000"/>
          </a:xfrm>
        </p:spPr>
        <p:txBody>
          <a:bodyPr/>
          <a:lstStyle/>
          <a:p>
            <a:r>
              <a:rPr lang="en-US" dirty="0"/>
              <a:t>Implementation</a:t>
            </a:r>
          </a:p>
        </p:txBody>
      </p:sp>
      <p:sp>
        <p:nvSpPr>
          <p:cNvPr id="4" name="Slide Number Placeholder 3">
            <a:extLst>
              <a:ext uri="{FF2B5EF4-FFF2-40B4-BE49-F238E27FC236}">
                <a16:creationId xmlns:a16="http://schemas.microsoft.com/office/drawing/2014/main" id="{32DFED6D-5CD1-4432-88D1-BC7D8F1CDE7F}"/>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5" name="Picture 4">
            <a:extLst>
              <a:ext uri="{FF2B5EF4-FFF2-40B4-BE49-F238E27FC236}">
                <a16:creationId xmlns:a16="http://schemas.microsoft.com/office/drawing/2014/main" id="{D06D726A-1AE9-4DA4-A7A3-ECF85B0DB1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5400" y="22860"/>
            <a:ext cx="3429000" cy="1752600"/>
          </a:xfrm>
          <a:prstGeom prst="rect">
            <a:avLst/>
          </a:prstGeom>
        </p:spPr>
      </p:pic>
    </p:spTree>
    <p:extLst>
      <p:ext uri="{BB962C8B-B14F-4D97-AF65-F5344CB8AC3E}">
        <p14:creationId xmlns:p14="http://schemas.microsoft.com/office/powerpoint/2010/main" val="2835142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2B00A4BD-82FA-AFE8-675D-C1029300BFC7}"/>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3" name="Tekstin paikkamerkki 2">
            <a:extLst>
              <a:ext uri="{FF2B5EF4-FFF2-40B4-BE49-F238E27FC236}">
                <a16:creationId xmlns:a16="http://schemas.microsoft.com/office/drawing/2014/main" id="{CE363066-01F8-531C-6C4F-56C4E9C63E4A}"/>
              </a:ext>
            </a:extLst>
          </p:cNvPr>
          <p:cNvSpPr>
            <a:spLocks noGrp="1"/>
          </p:cNvSpPr>
          <p:nvPr>
            <p:ph type="body" sz="quarter" idx="14"/>
          </p:nvPr>
        </p:nvSpPr>
        <p:spPr>
          <a:xfrm>
            <a:off x="609600" y="1985858"/>
            <a:ext cx="17068800" cy="7424842"/>
          </a:xfrm>
        </p:spPr>
        <p:txBody>
          <a:bodyPr/>
          <a:lstStyle/>
          <a:p>
            <a:r>
              <a:rPr lang="fi-FI" dirty="0" err="1"/>
              <a:t>During</a:t>
            </a:r>
            <a:r>
              <a:rPr lang="fi-FI" dirty="0"/>
              <a:t> </a:t>
            </a:r>
            <a:r>
              <a:rPr lang="fi-FI" dirty="0" err="1"/>
              <a:t>the</a:t>
            </a:r>
            <a:r>
              <a:rPr lang="fi-FI" dirty="0"/>
              <a:t> </a:t>
            </a:r>
            <a:r>
              <a:rPr lang="fi-FI" dirty="0" err="1"/>
              <a:t>campaign</a:t>
            </a:r>
            <a:r>
              <a:rPr lang="fi-FI" dirty="0"/>
              <a:t> </a:t>
            </a:r>
            <a:r>
              <a:rPr lang="fi-FI" dirty="0" err="1"/>
              <a:t>period</a:t>
            </a:r>
            <a:r>
              <a:rPr lang="fi-FI" dirty="0"/>
              <a:t> (</a:t>
            </a:r>
            <a:r>
              <a:rPr lang="fi-FI" dirty="0" err="1"/>
              <a:t>April</a:t>
            </a:r>
            <a:r>
              <a:rPr lang="fi-FI" dirty="0"/>
              <a:t> 2018 – November 2019) </a:t>
            </a:r>
            <a:r>
              <a:rPr lang="fi-FI" dirty="0" err="1"/>
              <a:t>Zonta</a:t>
            </a:r>
            <a:r>
              <a:rPr lang="fi-FI" dirty="0"/>
              <a:t> </a:t>
            </a:r>
            <a:r>
              <a:rPr lang="fi-FI" dirty="0" err="1"/>
              <a:t>Clubs</a:t>
            </a:r>
            <a:r>
              <a:rPr lang="fi-FI" dirty="0"/>
              <a:t> in Finland and Estonia </a:t>
            </a:r>
            <a:r>
              <a:rPr lang="fi-FI" dirty="0" err="1"/>
              <a:t>carried</a:t>
            </a:r>
            <a:r>
              <a:rPr lang="fi-FI" dirty="0"/>
              <a:t> out </a:t>
            </a:r>
            <a:r>
              <a:rPr lang="fi-FI" dirty="0" err="1"/>
              <a:t>fundraising</a:t>
            </a:r>
            <a:r>
              <a:rPr lang="fi-FI" dirty="0"/>
              <a:t> in </a:t>
            </a:r>
            <a:r>
              <a:rPr lang="fi-FI" dirty="0" err="1"/>
              <a:t>following</a:t>
            </a:r>
            <a:r>
              <a:rPr lang="fi-FI" dirty="0"/>
              <a:t> </a:t>
            </a:r>
            <a:r>
              <a:rPr lang="fi-FI" dirty="0" err="1"/>
              <a:t>ways</a:t>
            </a:r>
            <a:r>
              <a:rPr lang="fi-FI" dirty="0"/>
              <a:t>: </a:t>
            </a:r>
          </a:p>
          <a:p>
            <a:pPr lvl="1"/>
            <a:r>
              <a:rPr lang="fi-FI" sz="3200" b="1" dirty="0" err="1"/>
              <a:t>Organizing</a:t>
            </a:r>
            <a:r>
              <a:rPr lang="fi-FI" sz="3200" b="1" dirty="0"/>
              <a:t> </a:t>
            </a:r>
            <a:r>
              <a:rPr lang="fi-FI" sz="3200" b="1" dirty="0" err="1"/>
              <a:t>special</a:t>
            </a:r>
            <a:r>
              <a:rPr lang="fi-FI" sz="3200" b="1" dirty="0"/>
              <a:t> </a:t>
            </a:r>
            <a:r>
              <a:rPr lang="fi-FI" sz="3200" b="1" dirty="0" err="1"/>
              <a:t>events</a:t>
            </a:r>
            <a:r>
              <a:rPr lang="fi-FI" sz="3200" b="1" dirty="0"/>
              <a:t> and </a:t>
            </a:r>
            <a:r>
              <a:rPr lang="fi-FI" sz="3200" b="1" dirty="0" err="1"/>
              <a:t>seminars</a:t>
            </a:r>
            <a:r>
              <a:rPr lang="fi-FI" sz="3200" dirty="0"/>
              <a:t> to </a:t>
            </a:r>
            <a:r>
              <a:rPr lang="fi-FI" sz="3200" dirty="0" err="1"/>
              <a:t>promote</a:t>
            </a:r>
            <a:r>
              <a:rPr lang="fi-FI" sz="3200" dirty="0"/>
              <a:t> </a:t>
            </a:r>
            <a:r>
              <a:rPr lang="fi-FI" sz="3200" dirty="0" err="1"/>
              <a:t>the</a:t>
            </a:r>
            <a:r>
              <a:rPr lang="fi-FI" sz="3200" dirty="0"/>
              <a:t> ZAU </a:t>
            </a:r>
            <a:r>
              <a:rPr lang="fi-FI" sz="3200" dirty="0" err="1"/>
              <a:t>Campaign</a:t>
            </a:r>
            <a:r>
              <a:rPr lang="fi-FI" sz="3200" dirty="0"/>
              <a:t>, </a:t>
            </a:r>
            <a:r>
              <a:rPr lang="fi-FI" sz="3200" dirty="0" err="1"/>
              <a:t>discussing</a:t>
            </a:r>
            <a:r>
              <a:rPr lang="fi-FI" sz="3200" dirty="0"/>
              <a:t> for </a:t>
            </a:r>
            <a:r>
              <a:rPr lang="fi-FI" sz="3200" dirty="0" err="1"/>
              <a:t>instance</a:t>
            </a:r>
            <a:r>
              <a:rPr lang="fi-FI" sz="3200" dirty="0"/>
              <a:t>, </a:t>
            </a:r>
            <a:r>
              <a:rPr lang="fi-FI" sz="3200" dirty="0" err="1"/>
              <a:t>gender</a:t>
            </a:r>
            <a:r>
              <a:rPr lang="fi-FI" sz="3200" dirty="0"/>
              <a:t> </a:t>
            </a:r>
            <a:r>
              <a:rPr lang="fi-FI" sz="3200" dirty="0" err="1"/>
              <a:t>equality</a:t>
            </a:r>
            <a:r>
              <a:rPr lang="fi-FI" sz="3200" dirty="0"/>
              <a:t> and </a:t>
            </a:r>
            <a:r>
              <a:rPr lang="fi-FI" sz="3200" dirty="0" err="1"/>
              <a:t>how</a:t>
            </a:r>
            <a:r>
              <a:rPr lang="fi-FI" sz="3200" dirty="0"/>
              <a:t> </a:t>
            </a:r>
            <a:r>
              <a:rPr lang="fi-FI" sz="3200" dirty="0" err="1"/>
              <a:t>each</a:t>
            </a:r>
            <a:r>
              <a:rPr lang="fi-FI" sz="3200" dirty="0"/>
              <a:t> </a:t>
            </a:r>
            <a:r>
              <a:rPr lang="fi-FI" sz="3200" dirty="0" err="1"/>
              <a:t>woman</a:t>
            </a:r>
            <a:r>
              <a:rPr lang="fi-FI" sz="3200" dirty="0"/>
              <a:t> and </a:t>
            </a:r>
            <a:r>
              <a:rPr lang="fi-FI" sz="3200" dirty="0" err="1"/>
              <a:t>girl</a:t>
            </a:r>
            <a:r>
              <a:rPr lang="fi-FI" sz="3200" dirty="0"/>
              <a:t> </a:t>
            </a:r>
            <a:r>
              <a:rPr lang="fi-FI" sz="3200" dirty="0" err="1"/>
              <a:t>can</a:t>
            </a:r>
            <a:r>
              <a:rPr lang="fi-FI" sz="3200" dirty="0"/>
              <a:t> </a:t>
            </a:r>
            <a:r>
              <a:rPr lang="fi-FI" sz="3200" dirty="0" err="1"/>
              <a:t>make</a:t>
            </a:r>
            <a:r>
              <a:rPr lang="fi-FI" sz="3200" dirty="0"/>
              <a:t> a </a:t>
            </a:r>
            <a:r>
              <a:rPr lang="fi-FI" sz="3200" dirty="0" err="1"/>
              <a:t>difference</a:t>
            </a:r>
            <a:endParaRPr lang="fi-FI" sz="3200" dirty="0"/>
          </a:p>
          <a:p>
            <a:pPr lvl="1"/>
            <a:r>
              <a:rPr lang="fi-FI" sz="3200" b="1" dirty="0" err="1"/>
              <a:t>Selling</a:t>
            </a:r>
            <a:r>
              <a:rPr lang="fi-FI" sz="3200" b="1" dirty="0"/>
              <a:t> </a:t>
            </a:r>
            <a:r>
              <a:rPr lang="fi-FI" sz="3200" b="1" dirty="0" err="1"/>
              <a:t>special</a:t>
            </a:r>
            <a:r>
              <a:rPr lang="fi-FI" sz="3200" b="1" dirty="0"/>
              <a:t> ZAU products </a:t>
            </a:r>
            <a:r>
              <a:rPr lang="fi-FI" sz="3200" dirty="0"/>
              <a:t>(ZAU </a:t>
            </a:r>
            <a:r>
              <a:rPr lang="fi-FI" sz="3200" dirty="0" err="1"/>
              <a:t>Reflectors</a:t>
            </a:r>
            <a:r>
              <a:rPr lang="fi-FI" sz="3200" dirty="0"/>
              <a:t> , </a:t>
            </a:r>
            <a:r>
              <a:rPr lang="fi-FI" sz="3200" dirty="0" err="1"/>
              <a:t>Woollen</a:t>
            </a:r>
            <a:r>
              <a:rPr lang="fi-FI" sz="3200" dirty="0"/>
              <a:t> </a:t>
            </a:r>
            <a:r>
              <a:rPr lang="fi-FI" sz="3200" dirty="0" err="1"/>
              <a:t>Mittens</a:t>
            </a:r>
            <a:r>
              <a:rPr lang="fi-FI" sz="3200" dirty="0"/>
              <a:t> </a:t>
            </a:r>
            <a:r>
              <a:rPr lang="fi-FI" sz="3200" dirty="0" err="1"/>
              <a:t>with</a:t>
            </a:r>
            <a:r>
              <a:rPr lang="fi-FI" sz="3200" dirty="0"/>
              <a:t> </a:t>
            </a:r>
            <a:r>
              <a:rPr lang="fi-FI" sz="3200" dirty="0" err="1"/>
              <a:t>reflecting</a:t>
            </a:r>
            <a:r>
              <a:rPr lang="fi-FI" sz="3200" dirty="0"/>
              <a:t> </a:t>
            </a:r>
            <a:r>
              <a:rPr lang="fi-FI" sz="3200" dirty="0" err="1"/>
              <a:t>decorations</a:t>
            </a:r>
            <a:r>
              <a:rPr lang="fi-FI" sz="3200" dirty="0"/>
              <a:t> and </a:t>
            </a:r>
            <a:r>
              <a:rPr lang="fi-FI" sz="3200" dirty="0" err="1"/>
              <a:t>yellow</a:t>
            </a:r>
            <a:r>
              <a:rPr lang="fi-FI" sz="3200" dirty="0"/>
              <a:t> </a:t>
            </a:r>
            <a:r>
              <a:rPr lang="fi-FI" sz="3200" dirty="0" err="1"/>
              <a:t>rose</a:t>
            </a:r>
            <a:r>
              <a:rPr lang="fi-FI" sz="3200" dirty="0"/>
              <a:t> </a:t>
            </a:r>
            <a:r>
              <a:rPr lang="fi-FI" sz="3200" dirty="0" err="1"/>
              <a:t>necklaces</a:t>
            </a:r>
            <a:r>
              <a:rPr lang="fi-FI" sz="3200" dirty="0"/>
              <a:t>) </a:t>
            </a:r>
          </a:p>
          <a:p>
            <a:pPr lvl="1"/>
            <a:r>
              <a:rPr lang="fi-FI" sz="3200" b="1" dirty="0" err="1"/>
              <a:t>Selling</a:t>
            </a:r>
            <a:r>
              <a:rPr lang="fi-FI" sz="3200" b="1" dirty="0"/>
              <a:t> </a:t>
            </a:r>
            <a:r>
              <a:rPr lang="fi-FI" sz="3200" b="1" dirty="0" err="1"/>
              <a:t>clubs</a:t>
            </a:r>
            <a:r>
              <a:rPr lang="fi-FI" sz="3200" b="1" dirty="0"/>
              <a:t>’ </a:t>
            </a:r>
            <a:r>
              <a:rPr lang="fi-FI" sz="3200" b="1" dirty="0" err="1"/>
              <a:t>own</a:t>
            </a:r>
            <a:r>
              <a:rPr lang="fi-FI" sz="3200" b="1" dirty="0"/>
              <a:t> products</a:t>
            </a:r>
            <a:r>
              <a:rPr lang="fi-FI" sz="3200" dirty="0"/>
              <a:t>, at </a:t>
            </a:r>
            <a:r>
              <a:rPr lang="fi-FI" sz="3200" dirty="0" err="1"/>
              <a:t>their</a:t>
            </a:r>
            <a:r>
              <a:rPr lang="fi-FI" sz="3200" dirty="0"/>
              <a:t> </a:t>
            </a:r>
            <a:r>
              <a:rPr lang="fi-FI" sz="3200" dirty="0" err="1"/>
              <a:t>events</a:t>
            </a:r>
            <a:r>
              <a:rPr lang="fi-FI" sz="3200" dirty="0"/>
              <a:t> for </a:t>
            </a:r>
            <a:r>
              <a:rPr lang="fi-FI" sz="3200" dirty="0" err="1"/>
              <a:t>the</a:t>
            </a:r>
            <a:r>
              <a:rPr lang="fi-FI" sz="3200" dirty="0"/>
              <a:t> </a:t>
            </a:r>
            <a:r>
              <a:rPr lang="fi-FI" sz="3200" dirty="0" err="1"/>
              <a:t>campaign</a:t>
            </a:r>
            <a:endParaRPr lang="fi-FI" sz="3200" dirty="0"/>
          </a:p>
          <a:p>
            <a:pPr lvl="1"/>
            <a:r>
              <a:rPr lang="fi-FI" sz="3200" b="1" dirty="0" err="1"/>
              <a:t>Inviting</a:t>
            </a:r>
            <a:r>
              <a:rPr lang="fi-FI" sz="3200" b="1" dirty="0"/>
              <a:t> </a:t>
            </a:r>
            <a:r>
              <a:rPr lang="fi-FI" sz="3200" b="1" dirty="0" err="1"/>
              <a:t>donations</a:t>
            </a:r>
            <a:r>
              <a:rPr lang="fi-FI" sz="3200" b="1" dirty="0"/>
              <a:t> </a:t>
            </a:r>
            <a:r>
              <a:rPr lang="fi-FI" sz="3200" dirty="0" err="1"/>
              <a:t>by</a:t>
            </a:r>
            <a:r>
              <a:rPr lang="fi-FI" sz="3200" dirty="0"/>
              <a:t> </a:t>
            </a:r>
            <a:r>
              <a:rPr lang="fi-FI" sz="3200" dirty="0" err="1"/>
              <a:t>circulating</a:t>
            </a:r>
            <a:r>
              <a:rPr lang="fi-FI" sz="3200" dirty="0"/>
              <a:t> </a:t>
            </a:r>
            <a:r>
              <a:rPr lang="fi-FI" sz="3200" dirty="0" err="1"/>
              <a:t>special</a:t>
            </a:r>
            <a:r>
              <a:rPr lang="fi-FI" sz="3200" dirty="0"/>
              <a:t> </a:t>
            </a:r>
            <a:r>
              <a:rPr lang="fi-FI" sz="3200" dirty="0" err="1"/>
              <a:t>Collection</a:t>
            </a:r>
            <a:r>
              <a:rPr lang="fi-FI" sz="3200" dirty="0"/>
              <a:t> </a:t>
            </a:r>
            <a:r>
              <a:rPr lang="fi-FI" sz="3200" dirty="0" err="1"/>
              <a:t>Boxes</a:t>
            </a:r>
            <a:r>
              <a:rPr lang="fi-FI" sz="3200" dirty="0"/>
              <a:t> </a:t>
            </a:r>
            <a:r>
              <a:rPr lang="fi-FI" sz="3200" dirty="0" err="1"/>
              <a:t>or</a:t>
            </a:r>
            <a:r>
              <a:rPr lang="fi-FI" sz="3200" dirty="0"/>
              <a:t> </a:t>
            </a:r>
            <a:r>
              <a:rPr lang="fi-FI" sz="3200" dirty="0" err="1"/>
              <a:t>making</a:t>
            </a:r>
            <a:r>
              <a:rPr lang="fi-FI" sz="3200" dirty="0"/>
              <a:t> a </a:t>
            </a:r>
            <a:r>
              <a:rPr lang="fi-FI" sz="3200" dirty="0" err="1"/>
              <a:t>donation</a:t>
            </a:r>
            <a:r>
              <a:rPr lang="fi-FI" sz="3200" dirty="0"/>
              <a:t> on </a:t>
            </a:r>
            <a:r>
              <a:rPr lang="fi-FI" sz="3200" dirty="0" err="1"/>
              <a:t>the</a:t>
            </a:r>
            <a:r>
              <a:rPr lang="fi-FI" sz="3200" dirty="0"/>
              <a:t> </a:t>
            </a:r>
            <a:r>
              <a:rPr lang="fi-FI" sz="3200" dirty="0" err="1"/>
              <a:t>Website</a:t>
            </a:r>
            <a:r>
              <a:rPr lang="fi-FI" sz="3200" dirty="0"/>
              <a:t>.</a:t>
            </a:r>
          </a:p>
          <a:p>
            <a:r>
              <a:rPr lang="fi-FI" dirty="0" err="1"/>
              <a:t>Donating</a:t>
            </a:r>
            <a:r>
              <a:rPr lang="fi-FI" dirty="0"/>
              <a:t> is </a:t>
            </a:r>
            <a:r>
              <a:rPr lang="fi-FI" dirty="0" err="1"/>
              <a:t>the</a:t>
            </a:r>
            <a:r>
              <a:rPr lang="fi-FI" dirty="0"/>
              <a:t> </a:t>
            </a:r>
            <a:r>
              <a:rPr lang="fi-FI" dirty="0" err="1"/>
              <a:t>most</a:t>
            </a:r>
            <a:r>
              <a:rPr lang="fi-FI" dirty="0"/>
              <a:t> </a:t>
            </a:r>
            <a:r>
              <a:rPr lang="fi-FI" dirty="0" err="1"/>
              <a:t>important</a:t>
            </a:r>
            <a:r>
              <a:rPr lang="fi-FI" dirty="0"/>
              <a:t> </a:t>
            </a:r>
            <a:r>
              <a:rPr lang="fi-FI" dirty="0" err="1"/>
              <a:t>form</a:t>
            </a:r>
            <a:r>
              <a:rPr lang="fi-FI" dirty="0"/>
              <a:t> of </a:t>
            </a:r>
            <a:r>
              <a:rPr lang="fi-FI" dirty="0" err="1"/>
              <a:t>fundraising</a:t>
            </a:r>
            <a:r>
              <a:rPr lang="fi-FI" dirty="0"/>
              <a:t>. </a:t>
            </a:r>
            <a:r>
              <a:rPr lang="fi-FI" dirty="0" err="1"/>
              <a:t>Many</a:t>
            </a:r>
            <a:r>
              <a:rPr lang="fi-FI" dirty="0"/>
              <a:t> </a:t>
            </a:r>
            <a:r>
              <a:rPr lang="fi-FI" dirty="0" err="1"/>
              <a:t>people</a:t>
            </a:r>
            <a:r>
              <a:rPr lang="fi-FI" dirty="0"/>
              <a:t> </a:t>
            </a:r>
            <a:r>
              <a:rPr lang="fi-FI" dirty="0" err="1"/>
              <a:t>are</a:t>
            </a:r>
            <a:r>
              <a:rPr lang="fi-FI" dirty="0"/>
              <a:t> </a:t>
            </a:r>
            <a:r>
              <a:rPr lang="fi-FI" dirty="0" err="1"/>
              <a:t>willing</a:t>
            </a:r>
            <a:r>
              <a:rPr lang="fi-FI" dirty="0"/>
              <a:t> to </a:t>
            </a:r>
            <a:r>
              <a:rPr lang="fi-FI" dirty="0" err="1"/>
              <a:t>support</a:t>
            </a:r>
            <a:r>
              <a:rPr lang="fi-FI" dirty="0"/>
              <a:t> a </a:t>
            </a:r>
            <a:r>
              <a:rPr lang="fi-FI" dirty="0" err="1"/>
              <a:t>good</a:t>
            </a:r>
            <a:r>
              <a:rPr lang="fi-FI" dirty="0"/>
              <a:t> </a:t>
            </a:r>
            <a:r>
              <a:rPr lang="fi-FI" dirty="0" err="1"/>
              <a:t>cause</a:t>
            </a:r>
            <a:r>
              <a:rPr lang="fi-FI" dirty="0"/>
              <a:t>, </a:t>
            </a:r>
            <a:r>
              <a:rPr lang="fi-FI" dirty="0" err="1"/>
              <a:t>but</a:t>
            </a:r>
            <a:r>
              <a:rPr lang="fi-FI" dirty="0"/>
              <a:t> </a:t>
            </a:r>
            <a:r>
              <a:rPr lang="fi-FI" dirty="0" err="1"/>
              <a:t>they</a:t>
            </a:r>
            <a:r>
              <a:rPr lang="fi-FI" dirty="0"/>
              <a:t> </a:t>
            </a:r>
            <a:r>
              <a:rPr lang="fi-FI" dirty="0" err="1"/>
              <a:t>do</a:t>
            </a:r>
            <a:r>
              <a:rPr lang="fi-FI" dirty="0"/>
              <a:t> </a:t>
            </a:r>
            <a:r>
              <a:rPr lang="fi-FI" dirty="0" err="1"/>
              <a:t>not</a:t>
            </a:r>
            <a:r>
              <a:rPr lang="fi-FI" dirty="0"/>
              <a:t> </a:t>
            </a:r>
            <a:r>
              <a:rPr lang="fi-FI" dirty="0" err="1"/>
              <a:t>want</a:t>
            </a:r>
            <a:r>
              <a:rPr lang="fi-FI" dirty="0"/>
              <a:t> to </a:t>
            </a:r>
            <a:r>
              <a:rPr lang="fi-FI" dirty="0" err="1"/>
              <a:t>receive</a:t>
            </a:r>
            <a:r>
              <a:rPr lang="fi-FI" dirty="0"/>
              <a:t> </a:t>
            </a:r>
            <a:r>
              <a:rPr lang="fi-FI" dirty="0" err="1"/>
              <a:t>any</a:t>
            </a:r>
            <a:r>
              <a:rPr lang="fi-FI" dirty="0"/>
              <a:t> </a:t>
            </a:r>
            <a:r>
              <a:rPr lang="fi-FI" dirty="0" err="1"/>
              <a:t>goods</a:t>
            </a:r>
            <a:r>
              <a:rPr lang="fi-FI" dirty="0"/>
              <a:t> in </a:t>
            </a:r>
            <a:r>
              <a:rPr lang="fi-FI" dirty="0" err="1"/>
              <a:t>return</a:t>
            </a:r>
            <a:r>
              <a:rPr lang="fi-FI" dirty="0"/>
              <a:t>!</a:t>
            </a:r>
          </a:p>
          <a:p>
            <a:r>
              <a:rPr lang="fi-FI" dirty="0" err="1"/>
              <a:t>Detailed</a:t>
            </a:r>
            <a:r>
              <a:rPr lang="fi-FI" dirty="0"/>
              <a:t> </a:t>
            </a:r>
            <a:r>
              <a:rPr lang="fi-FI" dirty="0" err="1"/>
              <a:t>information</a:t>
            </a:r>
            <a:r>
              <a:rPr lang="fi-FI" dirty="0"/>
              <a:t> </a:t>
            </a:r>
            <a:r>
              <a:rPr lang="fi-FI" dirty="0" err="1"/>
              <a:t>was</a:t>
            </a:r>
            <a:r>
              <a:rPr lang="fi-FI" dirty="0"/>
              <a:t> </a:t>
            </a:r>
            <a:r>
              <a:rPr lang="fi-FI" dirty="0" err="1"/>
              <a:t>sent</a:t>
            </a:r>
            <a:r>
              <a:rPr lang="fi-FI" dirty="0"/>
              <a:t> to </a:t>
            </a:r>
            <a:r>
              <a:rPr lang="fi-FI" dirty="0" err="1"/>
              <a:t>the</a:t>
            </a:r>
            <a:r>
              <a:rPr lang="fi-FI" dirty="0"/>
              <a:t> </a:t>
            </a:r>
            <a:r>
              <a:rPr lang="fi-FI" dirty="0" err="1"/>
              <a:t>Zonta</a:t>
            </a:r>
            <a:r>
              <a:rPr lang="fi-FI" dirty="0"/>
              <a:t> </a:t>
            </a:r>
            <a:r>
              <a:rPr lang="fi-FI" dirty="0" err="1"/>
              <a:t>Clubs</a:t>
            </a:r>
            <a:r>
              <a:rPr lang="fi-FI" dirty="0"/>
              <a:t> and </a:t>
            </a:r>
            <a:r>
              <a:rPr lang="fi-FI" dirty="0" err="1"/>
              <a:t>Zontians</a:t>
            </a:r>
            <a:r>
              <a:rPr lang="fi-FI" dirty="0"/>
              <a:t> </a:t>
            </a:r>
            <a:r>
              <a:rPr lang="fi-FI" dirty="0" err="1"/>
              <a:t>with</a:t>
            </a:r>
            <a:r>
              <a:rPr lang="fi-FI" dirty="0"/>
              <a:t> </a:t>
            </a:r>
            <a:r>
              <a:rPr lang="fi-FI" dirty="0" err="1"/>
              <a:t>special</a:t>
            </a:r>
            <a:r>
              <a:rPr lang="fi-FI" dirty="0"/>
              <a:t> </a:t>
            </a:r>
            <a:r>
              <a:rPr lang="fi-FI" dirty="0" err="1"/>
              <a:t>appeal</a:t>
            </a:r>
            <a:r>
              <a:rPr lang="fi-FI" dirty="0"/>
              <a:t> to </a:t>
            </a:r>
            <a:r>
              <a:rPr lang="fi-FI" dirty="0" err="1"/>
              <a:t>our</a:t>
            </a:r>
            <a:r>
              <a:rPr lang="fi-FI" dirty="0"/>
              <a:t> </a:t>
            </a:r>
            <a:r>
              <a:rPr lang="fi-FI" b="1" dirty="0" err="1"/>
              <a:t>partners</a:t>
            </a:r>
            <a:r>
              <a:rPr lang="fi-FI" b="1" dirty="0"/>
              <a:t> and </a:t>
            </a:r>
            <a:r>
              <a:rPr lang="fi-FI" b="1" dirty="0" err="1"/>
              <a:t>sponsors</a:t>
            </a:r>
            <a:r>
              <a:rPr lang="fi-FI" b="1" dirty="0"/>
              <a:t>.</a:t>
            </a:r>
          </a:p>
        </p:txBody>
      </p:sp>
      <p:sp>
        <p:nvSpPr>
          <p:cNvPr id="4" name="Tekstin paikkamerkki 3">
            <a:extLst>
              <a:ext uri="{FF2B5EF4-FFF2-40B4-BE49-F238E27FC236}">
                <a16:creationId xmlns:a16="http://schemas.microsoft.com/office/drawing/2014/main" id="{4357A026-42DC-8E4C-4D18-A9FCC902BFF9}"/>
              </a:ext>
            </a:extLst>
          </p:cNvPr>
          <p:cNvSpPr>
            <a:spLocks noGrp="1"/>
          </p:cNvSpPr>
          <p:nvPr>
            <p:ph type="body" sz="quarter" idx="15"/>
          </p:nvPr>
        </p:nvSpPr>
        <p:spPr>
          <a:xfrm>
            <a:off x="5105399" y="401136"/>
            <a:ext cx="7772401" cy="1143000"/>
          </a:xfrm>
        </p:spPr>
        <p:txBody>
          <a:bodyPr/>
          <a:lstStyle/>
          <a:p>
            <a:r>
              <a:rPr lang="fi-FI" dirty="0" err="1"/>
              <a:t>Campaign</a:t>
            </a:r>
            <a:r>
              <a:rPr lang="fi-FI" dirty="0"/>
              <a:t> </a:t>
            </a:r>
            <a:r>
              <a:rPr lang="fi-FI" dirty="0" err="1"/>
              <a:t>fundraising</a:t>
            </a:r>
            <a:endParaRPr lang="fi-FI" dirty="0"/>
          </a:p>
        </p:txBody>
      </p:sp>
      <p:pic>
        <p:nvPicPr>
          <p:cNvPr id="5" name="Picture 4">
            <a:extLst>
              <a:ext uri="{FF2B5EF4-FFF2-40B4-BE49-F238E27FC236}">
                <a16:creationId xmlns:a16="http://schemas.microsoft.com/office/drawing/2014/main" id="{4785DAB1-8708-48A2-80BF-5F45AD8ECBD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95400" y="22860"/>
            <a:ext cx="3429000" cy="1752600"/>
          </a:xfrm>
          <a:prstGeom prst="rect">
            <a:avLst/>
          </a:prstGeom>
        </p:spPr>
      </p:pic>
    </p:spTree>
    <p:extLst>
      <p:ext uri="{BB962C8B-B14F-4D97-AF65-F5344CB8AC3E}">
        <p14:creationId xmlns:p14="http://schemas.microsoft.com/office/powerpoint/2010/main" val="1959904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C93031F-A780-E43B-8FDE-FA3C741C338C}"/>
              </a:ext>
            </a:extLst>
          </p:cNvPr>
          <p:cNvSpPr>
            <a:spLocks noGrp="1"/>
          </p:cNvSpPr>
          <p:nvPr>
            <p:ph type="sldNum" sz="quarter" idx="12"/>
          </p:nvPr>
        </p:nvSpPr>
        <p:spPr/>
        <p:txBody>
          <a:bodyPr/>
          <a:lstStyle/>
          <a:p>
            <a:fld id="{B6F15528-21DE-4FAA-801E-634DDDAF4B2B}" type="slidenum">
              <a:rPr lang="en-US" smtClean="0"/>
              <a:pPr/>
              <a:t>7</a:t>
            </a:fld>
            <a:endParaRPr lang="en-US" dirty="0"/>
          </a:p>
        </p:txBody>
      </p:sp>
      <p:sp>
        <p:nvSpPr>
          <p:cNvPr id="5" name="Text Placeholder 4">
            <a:extLst>
              <a:ext uri="{FF2B5EF4-FFF2-40B4-BE49-F238E27FC236}">
                <a16:creationId xmlns:a16="http://schemas.microsoft.com/office/drawing/2014/main" id="{9D1CCE5E-5DD5-464A-85CD-9384D1DD07AF}"/>
              </a:ext>
            </a:extLst>
          </p:cNvPr>
          <p:cNvSpPr>
            <a:spLocks noGrp="1"/>
          </p:cNvSpPr>
          <p:nvPr>
            <p:ph type="body" sz="quarter" idx="15"/>
          </p:nvPr>
        </p:nvSpPr>
        <p:spPr>
          <a:xfrm>
            <a:off x="4114800" y="659397"/>
            <a:ext cx="4038600" cy="1143000"/>
          </a:xfrm>
        </p:spPr>
        <p:txBody>
          <a:bodyPr/>
          <a:lstStyle/>
          <a:p>
            <a:r>
              <a:rPr lang="fi-FI" dirty="0"/>
              <a:t>Products</a:t>
            </a:r>
            <a:endParaRPr lang="en-US" dirty="0"/>
          </a:p>
        </p:txBody>
      </p:sp>
      <p:pic>
        <p:nvPicPr>
          <p:cNvPr id="2052" name="Picture 4">
            <a:extLst>
              <a:ext uri="{FF2B5EF4-FFF2-40B4-BE49-F238E27FC236}">
                <a16:creationId xmlns:a16="http://schemas.microsoft.com/office/drawing/2014/main" id="{682F5A23-8932-E23F-1648-028C939F7D7E}"/>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953000" y="2405683"/>
            <a:ext cx="5867400" cy="640979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25A61C5-E1F4-111C-A744-F659309B04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2764" y="2938135"/>
            <a:ext cx="4619571" cy="61722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3A57EF9-2AD5-D3E0-2424-3CC7090B33D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29539" y="1675632"/>
            <a:ext cx="5514974"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CEAA9C77-880D-9F03-7736-C2CB832622B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7248" y="630822"/>
            <a:ext cx="2857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C0931911-0FA5-45BA-5B74-399B905A3F8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134600" y="7445928"/>
            <a:ext cx="3390899" cy="185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8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ED039BCC-1A95-8B5F-4B35-93D144BD653B}"/>
              </a:ext>
            </a:extLst>
          </p:cNvPr>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4098" name="Picture 2">
            <a:extLst>
              <a:ext uri="{FF2B5EF4-FFF2-40B4-BE49-F238E27FC236}">
                <a16:creationId xmlns:a16="http://schemas.microsoft.com/office/drawing/2014/main" id="{76B52DB4-359C-70E6-D26B-CEA2AA6C7C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62600" y="395287"/>
            <a:ext cx="4762500" cy="34004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9C663C62-B2CE-D5CD-2075-9A31B5C47E2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25729" y="6801771"/>
            <a:ext cx="4152900" cy="260892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CC29A39-AA19-1C7F-2DC2-2E6F6880BE7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800" y="342900"/>
            <a:ext cx="386715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98D540F3-9AC1-C492-6826-F2E11728156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80987" y="2095500"/>
            <a:ext cx="5133975" cy="7315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628A856F-AF6E-BEF7-5C6E-FC4FB0BA0854}"/>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516982" y="4838700"/>
            <a:ext cx="6096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C5AB2EB0-AD85-BFD1-3C6B-0AA7803DA44E}"/>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414962" y="3795712"/>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DB77CE9-5DAE-7AD2-38C8-A7658049E43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457990" y="433387"/>
            <a:ext cx="7686829" cy="4262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646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amburgConventionPPT.potx" id="{C974967F-9AA8-426A-B62E-B4BF31525DC4}" vid="{B8EE3A89-EE04-41B8-B13F-5E434F5DE5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TotalTime>
  <Words>502</Words>
  <Application>Microsoft Office PowerPoint</Application>
  <PresentationFormat>Custom</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Hypatia Sans Pro Semibold</vt:lpstr>
      <vt:lpstr>Lato</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Title</dc:title>
  <dc:creator>Kate Edrinn</dc:creator>
  <cp:lastModifiedBy>Harriet Lonka</cp:lastModifiedBy>
  <cp:revision>23</cp:revision>
  <dcterms:created xsi:type="dcterms:W3CDTF">2006-08-16T00:00:00Z</dcterms:created>
  <dcterms:modified xsi:type="dcterms:W3CDTF">2022-06-22T12:29:58Z</dcterms:modified>
  <dc:identifier>DAE_Mm9fZq8</dc:identifier>
</cp:coreProperties>
</file>