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441" r:id="rId3"/>
    <p:sldId id="442" r:id="rId4"/>
    <p:sldId id="444" r:id="rId5"/>
  </p:sldIdLst>
  <p:sldSz cx="12192000" cy="6858000"/>
  <p:notesSz cx="6858000" cy="9144000"/>
  <p:defaultTextStyle>
    <a:defPPr>
      <a:defRPr lang="sv-F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>
        <p:scale>
          <a:sx n="76" d="100"/>
          <a:sy n="76" d="100"/>
        </p:scale>
        <p:origin x="-120" y="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="" xmlns:a16="http://schemas.microsoft.com/office/drawing/2014/main" id="{A236A0D1-FD9A-D800-C432-0C25DB99654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i-FI"/>
              <a:t>Muokkaa ots. perustyyl. napsautt.</a:t>
            </a:r>
            <a:endParaRPr lang="sv-FI"/>
          </a:p>
        </p:txBody>
      </p:sp>
      <p:sp>
        <p:nvSpPr>
          <p:cNvPr id="3" name="Alaotsikko 2">
            <a:extLst>
              <a:ext uri="{FF2B5EF4-FFF2-40B4-BE49-F238E27FC236}">
                <a16:creationId xmlns="" xmlns:a16="http://schemas.microsoft.com/office/drawing/2014/main" id="{613E9595-4C2B-785A-3F66-B6817963039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/>
              <a:t>Muokkaa alaotsikon perustyyliä napsautt.</a:t>
            </a:r>
            <a:endParaRPr lang="sv-FI"/>
          </a:p>
        </p:txBody>
      </p:sp>
      <p:sp>
        <p:nvSpPr>
          <p:cNvPr id="4" name="Päivämäärän paikkamerkki 3">
            <a:extLst>
              <a:ext uri="{FF2B5EF4-FFF2-40B4-BE49-F238E27FC236}">
                <a16:creationId xmlns="" xmlns:a16="http://schemas.microsoft.com/office/drawing/2014/main" id="{28A73741-1861-4419-3C96-E8EB17A7C9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3EF794-F773-4CFF-9B12-88446A2BAEBF}" type="datetimeFigureOut">
              <a:rPr lang="sv-FI" smtClean="0"/>
              <a:t>19-08-2022</a:t>
            </a:fld>
            <a:endParaRPr lang="sv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="" xmlns:a16="http://schemas.microsoft.com/office/drawing/2014/main" id="{9C3A7BA5-235A-C76B-4E13-59DD6135FE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FI"/>
          </a:p>
        </p:txBody>
      </p:sp>
      <p:sp>
        <p:nvSpPr>
          <p:cNvPr id="6" name="Dian numeron paikkamerkki 5">
            <a:extLst>
              <a:ext uri="{FF2B5EF4-FFF2-40B4-BE49-F238E27FC236}">
                <a16:creationId xmlns="" xmlns:a16="http://schemas.microsoft.com/office/drawing/2014/main" id="{C8F4EEBA-C6F8-E090-570E-582227C32C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66B64B-DFF5-426C-8FA4-59AB4931E2BA}" type="slidenum">
              <a:rPr lang="sv-FI" smtClean="0"/>
              <a:t>‹#›</a:t>
            </a:fld>
            <a:endParaRPr lang="sv-FI"/>
          </a:p>
        </p:txBody>
      </p:sp>
    </p:spTree>
    <p:extLst>
      <p:ext uri="{BB962C8B-B14F-4D97-AF65-F5344CB8AC3E}">
        <p14:creationId xmlns:p14="http://schemas.microsoft.com/office/powerpoint/2010/main" val="8509574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Otsikko ja pystysuor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="" xmlns:a16="http://schemas.microsoft.com/office/drawing/2014/main" id="{87EA4CC1-8E5C-C4A7-ECC5-1C613AD745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  <a:endParaRPr lang="sv-FI"/>
          </a:p>
        </p:txBody>
      </p:sp>
      <p:sp>
        <p:nvSpPr>
          <p:cNvPr id="3" name="Pystysuoran tekstin paikkamerkki 2">
            <a:extLst>
              <a:ext uri="{FF2B5EF4-FFF2-40B4-BE49-F238E27FC236}">
                <a16:creationId xmlns="" xmlns:a16="http://schemas.microsoft.com/office/drawing/2014/main" id="{A09B5B2D-FA93-3670-F40A-668DA541AD6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sv-FI"/>
          </a:p>
        </p:txBody>
      </p:sp>
      <p:sp>
        <p:nvSpPr>
          <p:cNvPr id="4" name="Päivämäärän paikkamerkki 3">
            <a:extLst>
              <a:ext uri="{FF2B5EF4-FFF2-40B4-BE49-F238E27FC236}">
                <a16:creationId xmlns="" xmlns:a16="http://schemas.microsoft.com/office/drawing/2014/main" id="{12212C02-6DBE-1A4A-F03B-F2DDDC2590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3EF794-F773-4CFF-9B12-88446A2BAEBF}" type="datetimeFigureOut">
              <a:rPr lang="sv-FI" smtClean="0"/>
              <a:t>19-08-2022</a:t>
            </a:fld>
            <a:endParaRPr lang="sv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="" xmlns:a16="http://schemas.microsoft.com/office/drawing/2014/main" id="{2CAB735F-30D2-1DDD-7044-C449CAF135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FI"/>
          </a:p>
        </p:txBody>
      </p:sp>
      <p:sp>
        <p:nvSpPr>
          <p:cNvPr id="6" name="Dian numeron paikkamerkki 5">
            <a:extLst>
              <a:ext uri="{FF2B5EF4-FFF2-40B4-BE49-F238E27FC236}">
                <a16:creationId xmlns="" xmlns:a16="http://schemas.microsoft.com/office/drawing/2014/main" id="{88123223-BD0D-E693-0AAC-008091CE87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66B64B-DFF5-426C-8FA4-59AB4931E2BA}" type="slidenum">
              <a:rPr lang="sv-FI" smtClean="0"/>
              <a:t>‹#›</a:t>
            </a:fld>
            <a:endParaRPr lang="sv-FI"/>
          </a:p>
        </p:txBody>
      </p:sp>
    </p:spTree>
    <p:extLst>
      <p:ext uri="{BB962C8B-B14F-4D97-AF65-F5344CB8AC3E}">
        <p14:creationId xmlns:p14="http://schemas.microsoft.com/office/powerpoint/2010/main" val="8370639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Pystysuora otsikko j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ystysuora otsikko 1">
            <a:extLst>
              <a:ext uri="{FF2B5EF4-FFF2-40B4-BE49-F238E27FC236}">
                <a16:creationId xmlns="" xmlns:a16="http://schemas.microsoft.com/office/drawing/2014/main" id="{DA66707A-6CDD-E18D-F5CF-AD9FD0D5CE3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i-FI"/>
              <a:t>Muokkaa ots. perustyyl. napsautt.</a:t>
            </a:r>
            <a:endParaRPr lang="sv-FI"/>
          </a:p>
        </p:txBody>
      </p:sp>
      <p:sp>
        <p:nvSpPr>
          <p:cNvPr id="3" name="Pystysuoran tekstin paikkamerkki 2">
            <a:extLst>
              <a:ext uri="{FF2B5EF4-FFF2-40B4-BE49-F238E27FC236}">
                <a16:creationId xmlns="" xmlns:a16="http://schemas.microsoft.com/office/drawing/2014/main" id="{D7F6FE74-B124-7230-3E83-8F4DE9CB34A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sv-FI"/>
          </a:p>
        </p:txBody>
      </p:sp>
      <p:sp>
        <p:nvSpPr>
          <p:cNvPr id="4" name="Päivämäärän paikkamerkki 3">
            <a:extLst>
              <a:ext uri="{FF2B5EF4-FFF2-40B4-BE49-F238E27FC236}">
                <a16:creationId xmlns="" xmlns:a16="http://schemas.microsoft.com/office/drawing/2014/main" id="{15EFEA3D-E972-1E33-294B-888CCA7E29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3EF794-F773-4CFF-9B12-88446A2BAEBF}" type="datetimeFigureOut">
              <a:rPr lang="sv-FI" smtClean="0"/>
              <a:t>19-08-2022</a:t>
            </a:fld>
            <a:endParaRPr lang="sv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="" xmlns:a16="http://schemas.microsoft.com/office/drawing/2014/main" id="{3D60FF40-0A28-CBD7-A479-B0ED9EEF33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FI"/>
          </a:p>
        </p:txBody>
      </p:sp>
      <p:sp>
        <p:nvSpPr>
          <p:cNvPr id="6" name="Dian numeron paikkamerkki 5">
            <a:extLst>
              <a:ext uri="{FF2B5EF4-FFF2-40B4-BE49-F238E27FC236}">
                <a16:creationId xmlns="" xmlns:a16="http://schemas.microsoft.com/office/drawing/2014/main" id="{7C81759C-CD60-C1D9-2CFB-A9374AE47B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66B64B-DFF5-426C-8FA4-59AB4931E2BA}" type="slidenum">
              <a:rPr lang="sv-FI" smtClean="0"/>
              <a:t>‹#›</a:t>
            </a:fld>
            <a:endParaRPr lang="sv-FI"/>
          </a:p>
        </p:txBody>
      </p:sp>
    </p:spTree>
    <p:extLst>
      <p:ext uri="{BB962C8B-B14F-4D97-AF65-F5344CB8AC3E}">
        <p14:creationId xmlns:p14="http://schemas.microsoft.com/office/powerpoint/2010/main" val="9773259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Gold Bullets">
    <p:bg>
      <p:bgPr>
        <a:gradFill>
          <a:gsLst>
            <a:gs pos="100000">
              <a:schemeClr val="accent1"/>
            </a:gs>
            <a:gs pos="6000">
              <a:schemeClr val="accent1">
                <a:alpha val="54000"/>
              </a:schemeClr>
            </a:gs>
          </a:gsLst>
          <a:lin ang="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Graphic 8">
            <a:extLst>
              <a:ext uri="{FF2B5EF4-FFF2-40B4-BE49-F238E27FC236}">
                <a16:creationId xmlns="" xmlns:a16="http://schemas.microsoft.com/office/drawing/2014/main" id="{C3F80E1B-8CF9-8E4A-AB32-CC35F441ED1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 l="59702" t="61837"/>
          <a:stretch>
            <a:fillRect/>
          </a:stretch>
        </p:blipFill>
        <p:spPr>
          <a:xfrm>
            <a:off x="0" y="1"/>
            <a:ext cx="6096000" cy="5772963"/>
          </a:xfrm>
          <a:custGeom>
            <a:avLst/>
            <a:gdLst>
              <a:gd name="connsiteX0" fmla="*/ 0 w 6096000"/>
              <a:gd name="connsiteY0" fmla="*/ 0 h 5772963"/>
              <a:gd name="connsiteX1" fmla="*/ 6096000 w 6096000"/>
              <a:gd name="connsiteY1" fmla="*/ 0 h 5772963"/>
              <a:gd name="connsiteX2" fmla="*/ 6096000 w 6096000"/>
              <a:gd name="connsiteY2" fmla="*/ 5772963 h 5772963"/>
              <a:gd name="connsiteX3" fmla="*/ 0 w 6096000"/>
              <a:gd name="connsiteY3" fmla="*/ 5772963 h 57729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096000" h="5772963">
                <a:moveTo>
                  <a:pt x="0" y="0"/>
                </a:moveTo>
                <a:lnTo>
                  <a:pt x="6096000" y="0"/>
                </a:lnTo>
                <a:lnTo>
                  <a:pt x="6096000" y="5772963"/>
                </a:lnTo>
                <a:lnTo>
                  <a:pt x="0" y="5772963"/>
                </a:lnTo>
                <a:close/>
              </a:path>
            </a:pathLst>
          </a:custGeom>
        </p:spPr>
      </p:pic>
      <p:sp>
        <p:nvSpPr>
          <p:cNvPr id="2" name="Title 1">
            <a:extLst>
              <a:ext uri="{FF2B5EF4-FFF2-40B4-BE49-F238E27FC236}">
                <a16:creationId xmlns="" xmlns:a16="http://schemas.microsoft.com/office/drawing/2014/main" id="{34A17ED2-1F49-304C-B176-8885B708D9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 i="0" cap="none" baseline="0">
                <a:solidFill>
                  <a:schemeClr val="accent6"/>
                </a:solidFill>
                <a:latin typeface="Lato" panose="020F0502020204030203" pitchFamily="34" charset="77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="" xmlns:a16="http://schemas.microsoft.com/office/drawing/2014/main" id="{9649FFDD-B9EB-4D4F-9C92-1971394F1867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309563" y="1290742"/>
            <a:ext cx="11577637" cy="4933079"/>
          </a:xfrm>
        </p:spPr>
        <p:txBody>
          <a:bodyPr>
            <a:normAutofit/>
          </a:bodyPr>
          <a:lstStyle>
            <a:lvl1pPr>
              <a:defRPr sz="2800"/>
            </a:lvl1pPr>
            <a:lvl2pPr>
              <a:defRPr sz="2800"/>
            </a:lvl2pPr>
            <a:lvl3pPr>
              <a:defRPr sz="2800"/>
            </a:lvl3pPr>
            <a:lvl4pPr>
              <a:defRPr sz="2800"/>
            </a:lvl4pPr>
            <a:lvl5pPr>
              <a:defRPr sz="2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reeform 5">
            <a:extLst>
              <a:ext uri="{FF2B5EF4-FFF2-40B4-BE49-F238E27FC236}">
                <a16:creationId xmlns="" xmlns:a16="http://schemas.microsoft.com/office/drawing/2014/main" id="{4E4AF8F0-D43D-C142-B01F-B7D604C42744}"/>
              </a:ext>
            </a:extLst>
          </p:cNvPr>
          <p:cNvSpPr/>
          <p:nvPr userDrawn="1"/>
        </p:nvSpPr>
        <p:spPr>
          <a:xfrm>
            <a:off x="11112721" y="5936201"/>
            <a:ext cx="1079279" cy="921799"/>
          </a:xfrm>
          <a:custGeom>
            <a:avLst/>
            <a:gdLst>
              <a:gd name="connsiteX0" fmla="*/ 921798 w 1079279"/>
              <a:gd name="connsiteY0" fmla="*/ 449978 h 921799"/>
              <a:gd name="connsiteX1" fmla="*/ 1015698 w 1079279"/>
              <a:gd name="connsiteY1" fmla="*/ 459287 h 921799"/>
              <a:gd name="connsiteX2" fmla="*/ 1079279 w 1079279"/>
              <a:gd name="connsiteY2" fmla="*/ 478943 h 921799"/>
              <a:gd name="connsiteX3" fmla="*/ 1079279 w 1079279"/>
              <a:gd name="connsiteY3" fmla="*/ 514811 h 921799"/>
              <a:gd name="connsiteX4" fmla="*/ 1008862 w 1079279"/>
              <a:gd name="connsiteY4" fmla="*/ 492994 h 921799"/>
              <a:gd name="connsiteX5" fmla="*/ 921798 w 1079279"/>
              <a:gd name="connsiteY5" fmla="*/ 484374 h 921799"/>
              <a:gd name="connsiteX6" fmla="*/ 751540 w 1079279"/>
              <a:gd name="connsiteY6" fmla="*/ 518769 h 921799"/>
              <a:gd name="connsiteX7" fmla="*/ 612497 w 1079279"/>
              <a:gd name="connsiteY7" fmla="*/ 612497 h 921799"/>
              <a:gd name="connsiteX8" fmla="*/ 518769 w 1079279"/>
              <a:gd name="connsiteY8" fmla="*/ 751541 h 921799"/>
              <a:gd name="connsiteX9" fmla="*/ 484374 w 1079279"/>
              <a:gd name="connsiteY9" fmla="*/ 921798 h 921799"/>
              <a:gd name="connsiteX10" fmla="*/ 484374 w 1079279"/>
              <a:gd name="connsiteY10" fmla="*/ 921799 h 921799"/>
              <a:gd name="connsiteX11" fmla="*/ 449978 w 1079279"/>
              <a:gd name="connsiteY11" fmla="*/ 921799 h 921799"/>
              <a:gd name="connsiteX12" fmla="*/ 449978 w 1079279"/>
              <a:gd name="connsiteY12" fmla="*/ 921798 h 921799"/>
              <a:gd name="connsiteX13" fmla="*/ 487039 w 1079279"/>
              <a:gd name="connsiteY13" fmla="*/ 738127 h 921799"/>
              <a:gd name="connsiteX14" fmla="*/ 588162 w 1079279"/>
              <a:gd name="connsiteY14" fmla="*/ 588162 h 921799"/>
              <a:gd name="connsiteX15" fmla="*/ 738127 w 1079279"/>
              <a:gd name="connsiteY15" fmla="*/ 487040 h 921799"/>
              <a:gd name="connsiteX16" fmla="*/ 921798 w 1079279"/>
              <a:gd name="connsiteY16" fmla="*/ 449978 h 921799"/>
              <a:gd name="connsiteX17" fmla="*/ 921799 w 1079279"/>
              <a:gd name="connsiteY17" fmla="*/ 391593 h 921799"/>
              <a:gd name="connsiteX18" fmla="*/ 1027307 w 1079279"/>
              <a:gd name="connsiteY18" fmla="*/ 402062 h 921799"/>
              <a:gd name="connsiteX19" fmla="*/ 1079279 w 1079279"/>
              <a:gd name="connsiteY19" fmla="*/ 418157 h 921799"/>
              <a:gd name="connsiteX20" fmla="*/ 1079279 w 1079279"/>
              <a:gd name="connsiteY20" fmla="*/ 443230 h 921799"/>
              <a:gd name="connsiteX21" fmla="*/ 1022556 w 1079279"/>
              <a:gd name="connsiteY21" fmla="*/ 425644 h 921799"/>
              <a:gd name="connsiteX22" fmla="*/ 921799 w 1079279"/>
              <a:gd name="connsiteY22" fmla="*/ 415669 h 921799"/>
              <a:gd name="connsiteX23" fmla="*/ 724798 w 1079279"/>
              <a:gd name="connsiteY23" fmla="*/ 455482 h 921799"/>
              <a:gd name="connsiteX24" fmla="*/ 563914 w 1079279"/>
              <a:gd name="connsiteY24" fmla="*/ 564000 h 921799"/>
              <a:gd name="connsiteX25" fmla="*/ 455396 w 1079279"/>
              <a:gd name="connsiteY25" fmla="*/ 724884 h 921799"/>
              <a:gd name="connsiteX26" fmla="*/ 425590 w 1079279"/>
              <a:gd name="connsiteY26" fmla="*/ 821160 h 921799"/>
              <a:gd name="connsiteX27" fmla="*/ 415591 w 1079279"/>
              <a:gd name="connsiteY27" fmla="*/ 921799 h 921799"/>
              <a:gd name="connsiteX28" fmla="*/ 391592 w 1079279"/>
              <a:gd name="connsiteY28" fmla="*/ 921799 h 921799"/>
              <a:gd name="connsiteX29" fmla="*/ 391592 w 1079279"/>
              <a:gd name="connsiteY29" fmla="*/ 921799 h 921799"/>
              <a:gd name="connsiteX30" fmla="*/ 433297 w 1079279"/>
              <a:gd name="connsiteY30" fmla="*/ 715426 h 921799"/>
              <a:gd name="connsiteX31" fmla="*/ 546888 w 1079279"/>
              <a:gd name="connsiteY31" fmla="*/ 546888 h 921799"/>
              <a:gd name="connsiteX32" fmla="*/ 715426 w 1079279"/>
              <a:gd name="connsiteY32" fmla="*/ 433297 h 921799"/>
              <a:gd name="connsiteX33" fmla="*/ 921799 w 1079279"/>
              <a:gd name="connsiteY33" fmla="*/ 391593 h 921799"/>
              <a:gd name="connsiteX34" fmla="*/ 921799 w 1079279"/>
              <a:gd name="connsiteY34" fmla="*/ 339999 h 921799"/>
              <a:gd name="connsiteX35" fmla="*/ 1037625 w 1079279"/>
              <a:gd name="connsiteY35" fmla="*/ 351489 h 921799"/>
              <a:gd name="connsiteX36" fmla="*/ 1079279 w 1079279"/>
              <a:gd name="connsiteY36" fmla="*/ 364383 h 921799"/>
              <a:gd name="connsiteX37" fmla="*/ 1079279 w 1079279"/>
              <a:gd name="connsiteY37" fmla="*/ 382110 h 921799"/>
              <a:gd name="connsiteX38" fmla="*/ 1034218 w 1079279"/>
              <a:gd name="connsiteY38" fmla="*/ 368182 h 921799"/>
              <a:gd name="connsiteX39" fmla="*/ 921799 w 1079279"/>
              <a:gd name="connsiteY39" fmla="*/ 357025 h 921799"/>
              <a:gd name="connsiteX40" fmla="*/ 701925 w 1079279"/>
              <a:gd name="connsiteY40" fmla="*/ 401395 h 921799"/>
              <a:gd name="connsiteX41" fmla="*/ 522381 w 1079279"/>
              <a:gd name="connsiteY41" fmla="*/ 522467 h 921799"/>
              <a:gd name="connsiteX42" fmla="*/ 401309 w 1079279"/>
              <a:gd name="connsiteY42" fmla="*/ 702012 h 921799"/>
              <a:gd name="connsiteX43" fmla="*/ 368096 w 1079279"/>
              <a:gd name="connsiteY43" fmla="*/ 809465 h 921799"/>
              <a:gd name="connsiteX44" fmla="*/ 356948 w 1079279"/>
              <a:gd name="connsiteY44" fmla="*/ 921799 h 921799"/>
              <a:gd name="connsiteX45" fmla="*/ 339921 w 1079279"/>
              <a:gd name="connsiteY45" fmla="*/ 921799 h 921799"/>
              <a:gd name="connsiteX46" fmla="*/ 351403 w 1079279"/>
              <a:gd name="connsiteY46" fmla="*/ 806058 h 921799"/>
              <a:gd name="connsiteX47" fmla="*/ 385659 w 1079279"/>
              <a:gd name="connsiteY47" fmla="*/ 695390 h 921799"/>
              <a:gd name="connsiteX48" fmla="*/ 510343 w 1079279"/>
              <a:gd name="connsiteY48" fmla="*/ 510429 h 921799"/>
              <a:gd name="connsiteX49" fmla="*/ 695304 w 1079279"/>
              <a:gd name="connsiteY49" fmla="*/ 385745 h 921799"/>
              <a:gd name="connsiteX50" fmla="*/ 921799 w 1079279"/>
              <a:gd name="connsiteY50" fmla="*/ 339999 h 921799"/>
              <a:gd name="connsiteX51" fmla="*/ 921798 w 1079279"/>
              <a:gd name="connsiteY51" fmla="*/ 283419 h 921799"/>
              <a:gd name="connsiteX52" fmla="*/ 1048857 w 1079279"/>
              <a:gd name="connsiteY52" fmla="*/ 296005 h 921799"/>
              <a:gd name="connsiteX53" fmla="*/ 1079279 w 1079279"/>
              <a:gd name="connsiteY53" fmla="*/ 305410 h 921799"/>
              <a:gd name="connsiteX54" fmla="*/ 1079279 w 1079279"/>
              <a:gd name="connsiteY54" fmla="*/ 319762 h 921799"/>
              <a:gd name="connsiteX55" fmla="*/ 1046127 w 1079279"/>
              <a:gd name="connsiteY55" fmla="*/ 309505 h 921799"/>
              <a:gd name="connsiteX56" fmla="*/ 921798 w 1079279"/>
              <a:gd name="connsiteY56" fmla="*/ 297177 h 921799"/>
              <a:gd name="connsiteX57" fmla="*/ 678622 w 1079279"/>
              <a:gd name="connsiteY57" fmla="*/ 346276 h 921799"/>
              <a:gd name="connsiteX58" fmla="*/ 480075 w 1079279"/>
              <a:gd name="connsiteY58" fmla="*/ 480161 h 921799"/>
              <a:gd name="connsiteX59" fmla="*/ 346190 w 1079279"/>
              <a:gd name="connsiteY59" fmla="*/ 678709 h 921799"/>
              <a:gd name="connsiteX60" fmla="*/ 309420 w 1079279"/>
              <a:gd name="connsiteY60" fmla="*/ 797555 h 921799"/>
              <a:gd name="connsiteX61" fmla="*/ 297099 w 1079279"/>
              <a:gd name="connsiteY61" fmla="*/ 921799 h 921799"/>
              <a:gd name="connsiteX62" fmla="*/ 283418 w 1079279"/>
              <a:gd name="connsiteY62" fmla="*/ 921799 h 921799"/>
              <a:gd name="connsiteX63" fmla="*/ 283418 w 1079279"/>
              <a:gd name="connsiteY63" fmla="*/ 921798 h 921799"/>
              <a:gd name="connsiteX64" fmla="*/ 333550 w 1079279"/>
              <a:gd name="connsiteY64" fmla="*/ 673291 h 921799"/>
              <a:gd name="connsiteX65" fmla="*/ 470358 w 1079279"/>
              <a:gd name="connsiteY65" fmla="*/ 470358 h 921799"/>
              <a:gd name="connsiteX66" fmla="*/ 673291 w 1079279"/>
              <a:gd name="connsiteY66" fmla="*/ 333550 h 921799"/>
              <a:gd name="connsiteX67" fmla="*/ 921798 w 1079279"/>
              <a:gd name="connsiteY67" fmla="*/ 283419 h 921799"/>
              <a:gd name="connsiteX68" fmla="*/ 921799 w 1079279"/>
              <a:gd name="connsiteY68" fmla="*/ 230020 h 921799"/>
              <a:gd name="connsiteX69" fmla="*/ 1059445 w 1079279"/>
              <a:gd name="connsiteY69" fmla="*/ 243681 h 921799"/>
              <a:gd name="connsiteX70" fmla="*/ 1079279 w 1079279"/>
              <a:gd name="connsiteY70" fmla="*/ 249814 h 921799"/>
              <a:gd name="connsiteX71" fmla="*/ 1079279 w 1079279"/>
              <a:gd name="connsiteY71" fmla="*/ 260701 h 921799"/>
              <a:gd name="connsiteX72" fmla="*/ 1057392 w 1079279"/>
              <a:gd name="connsiteY72" fmla="*/ 253935 h 921799"/>
              <a:gd name="connsiteX73" fmla="*/ 921799 w 1079279"/>
              <a:gd name="connsiteY73" fmla="*/ 240510 h 921799"/>
              <a:gd name="connsiteX74" fmla="*/ 656609 w 1079279"/>
              <a:gd name="connsiteY74" fmla="*/ 294081 h 921799"/>
              <a:gd name="connsiteX75" fmla="*/ 440004 w 1079279"/>
              <a:gd name="connsiteY75" fmla="*/ 440090 h 921799"/>
              <a:gd name="connsiteX76" fmla="*/ 293995 w 1079279"/>
              <a:gd name="connsiteY76" fmla="*/ 656609 h 921799"/>
              <a:gd name="connsiteX77" fmla="*/ 240424 w 1079279"/>
              <a:gd name="connsiteY77" fmla="*/ 921799 h 921799"/>
              <a:gd name="connsiteX78" fmla="*/ 240424 w 1079279"/>
              <a:gd name="connsiteY78" fmla="*/ 921799 h 921799"/>
              <a:gd name="connsiteX79" fmla="*/ 230115 w 1079279"/>
              <a:gd name="connsiteY79" fmla="*/ 921799 h 921799"/>
              <a:gd name="connsiteX80" fmla="*/ 230106 w 1079279"/>
              <a:gd name="connsiteY80" fmla="*/ 921713 h 921799"/>
              <a:gd name="connsiteX81" fmla="*/ 284450 w 1079279"/>
              <a:gd name="connsiteY81" fmla="*/ 652482 h 921799"/>
              <a:gd name="connsiteX82" fmla="*/ 432695 w 1079279"/>
              <a:gd name="connsiteY82" fmla="*/ 432609 h 921799"/>
              <a:gd name="connsiteX83" fmla="*/ 652568 w 1079279"/>
              <a:gd name="connsiteY83" fmla="*/ 284365 h 921799"/>
              <a:gd name="connsiteX84" fmla="*/ 921799 w 1079279"/>
              <a:gd name="connsiteY84" fmla="*/ 230020 h 921799"/>
              <a:gd name="connsiteX85" fmla="*/ 921798 w 1079279"/>
              <a:gd name="connsiteY85" fmla="*/ 172579 h 921799"/>
              <a:gd name="connsiteX86" fmla="*/ 1070881 w 1079279"/>
              <a:gd name="connsiteY86" fmla="*/ 187359 h 921799"/>
              <a:gd name="connsiteX87" fmla="*/ 1079279 w 1079279"/>
              <a:gd name="connsiteY87" fmla="*/ 189959 h 921799"/>
              <a:gd name="connsiteX88" fmla="*/ 1079279 w 1079279"/>
              <a:gd name="connsiteY88" fmla="*/ 197303 h 921799"/>
              <a:gd name="connsiteX89" fmla="*/ 1069473 w 1079279"/>
              <a:gd name="connsiteY89" fmla="*/ 194270 h 921799"/>
              <a:gd name="connsiteX90" fmla="*/ 921798 w 1079279"/>
              <a:gd name="connsiteY90" fmla="*/ 179630 h 921799"/>
              <a:gd name="connsiteX91" fmla="*/ 632963 w 1079279"/>
              <a:gd name="connsiteY91" fmla="*/ 237930 h 921799"/>
              <a:gd name="connsiteX92" fmla="*/ 397095 w 1079279"/>
              <a:gd name="connsiteY92" fmla="*/ 397010 h 921799"/>
              <a:gd name="connsiteX93" fmla="*/ 238016 w 1079279"/>
              <a:gd name="connsiteY93" fmla="*/ 632877 h 921799"/>
              <a:gd name="connsiteX94" fmla="*/ 179716 w 1079279"/>
              <a:gd name="connsiteY94" fmla="*/ 921712 h 921799"/>
              <a:gd name="connsiteX95" fmla="*/ 179725 w 1079279"/>
              <a:gd name="connsiteY95" fmla="*/ 921799 h 921799"/>
              <a:gd name="connsiteX96" fmla="*/ 172674 w 1079279"/>
              <a:gd name="connsiteY96" fmla="*/ 921799 h 921799"/>
              <a:gd name="connsiteX97" fmla="*/ 172665 w 1079279"/>
              <a:gd name="connsiteY97" fmla="*/ 921712 h 921799"/>
              <a:gd name="connsiteX98" fmla="*/ 231567 w 1079279"/>
              <a:gd name="connsiteY98" fmla="*/ 630125 h 921799"/>
              <a:gd name="connsiteX99" fmla="*/ 392108 w 1079279"/>
              <a:gd name="connsiteY99" fmla="*/ 392022 h 921799"/>
              <a:gd name="connsiteX100" fmla="*/ 630211 w 1079279"/>
              <a:gd name="connsiteY100" fmla="*/ 231481 h 921799"/>
              <a:gd name="connsiteX101" fmla="*/ 921798 w 1079279"/>
              <a:gd name="connsiteY101" fmla="*/ 172579 h 921799"/>
              <a:gd name="connsiteX102" fmla="*/ 921799 w 1079279"/>
              <a:gd name="connsiteY102" fmla="*/ 100865 h 921799"/>
              <a:gd name="connsiteX103" fmla="*/ 1079279 w 1079279"/>
              <a:gd name="connsiteY103" fmla="*/ 116468 h 921799"/>
              <a:gd name="connsiteX104" fmla="*/ 1079279 w 1079279"/>
              <a:gd name="connsiteY104" fmla="*/ 119910 h 921799"/>
              <a:gd name="connsiteX105" fmla="*/ 921799 w 1079279"/>
              <a:gd name="connsiteY105" fmla="*/ 104305 h 921799"/>
              <a:gd name="connsiteX106" fmla="*/ 603554 w 1079279"/>
              <a:gd name="connsiteY106" fmla="*/ 168538 h 921799"/>
              <a:gd name="connsiteX107" fmla="*/ 343697 w 1079279"/>
              <a:gd name="connsiteY107" fmla="*/ 343697 h 921799"/>
              <a:gd name="connsiteX108" fmla="*/ 168538 w 1079279"/>
              <a:gd name="connsiteY108" fmla="*/ 603555 h 921799"/>
              <a:gd name="connsiteX109" fmla="*/ 104304 w 1079279"/>
              <a:gd name="connsiteY109" fmla="*/ 921799 h 921799"/>
              <a:gd name="connsiteX110" fmla="*/ 104304 w 1079279"/>
              <a:gd name="connsiteY110" fmla="*/ 921799 h 921799"/>
              <a:gd name="connsiteX111" fmla="*/ 100865 w 1079279"/>
              <a:gd name="connsiteY111" fmla="*/ 921799 h 921799"/>
              <a:gd name="connsiteX112" fmla="*/ 100865 w 1079279"/>
              <a:gd name="connsiteY112" fmla="*/ 921799 h 921799"/>
              <a:gd name="connsiteX113" fmla="*/ 165356 w 1079279"/>
              <a:gd name="connsiteY113" fmla="*/ 602265 h 921799"/>
              <a:gd name="connsiteX114" fmla="*/ 341289 w 1079279"/>
              <a:gd name="connsiteY114" fmla="*/ 341289 h 921799"/>
              <a:gd name="connsiteX115" fmla="*/ 602265 w 1079279"/>
              <a:gd name="connsiteY115" fmla="*/ 165356 h 921799"/>
              <a:gd name="connsiteX116" fmla="*/ 921799 w 1079279"/>
              <a:gd name="connsiteY116" fmla="*/ 100865 h 921799"/>
              <a:gd name="connsiteX117" fmla="*/ 921799 w 1079279"/>
              <a:gd name="connsiteY117" fmla="*/ 0 h 921799"/>
              <a:gd name="connsiteX118" fmla="*/ 1014372 w 1079279"/>
              <a:gd name="connsiteY118" fmla="*/ 4554 h 921799"/>
              <a:gd name="connsiteX119" fmla="*/ 1079279 w 1079279"/>
              <a:gd name="connsiteY119" fmla="*/ 14284 h 921799"/>
              <a:gd name="connsiteX120" fmla="*/ 1079279 w 1079279"/>
              <a:gd name="connsiteY120" fmla="*/ 17761 h 921799"/>
              <a:gd name="connsiteX121" fmla="*/ 1014036 w 1079279"/>
              <a:gd name="connsiteY121" fmla="*/ 7977 h 921799"/>
              <a:gd name="connsiteX122" fmla="*/ 921799 w 1079279"/>
              <a:gd name="connsiteY122" fmla="*/ 3440 h 921799"/>
              <a:gd name="connsiteX123" fmla="*/ 564344 w 1079279"/>
              <a:gd name="connsiteY123" fmla="*/ 75584 h 921799"/>
              <a:gd name="connsiteX124" fmla="*/ 408360 w 1079279"/>
              <a:gd name="connsiteY124" fmla="*/ 160283 h 921799"/>
              <a:gd name="connsiteX125" fmla="*/ 272412 w 1079279"/>
              <a:gd name="connsiteY125" fmla="*/ 272412 h 921799"/>
              <a:gd name="connsiteX126" fmla="*/ 160283 w 1079279"/>
              <a:gd name="connsiteY126" fmla="*/ 408360 h 921799"/>
              <a:gd name="connsiteX127" fmla="*/ 75584 w 1079279"/>
              <a:gd name="connsiteY127" fmla="*/ 564344 h 921799"/>
              <a:gd name="connsiteX128" fmla="*/ 3440 w 1079279"/>
              <a:gd name="connsiteY128" fmla="*/ 921799 h 921799"/>
              <a:gd name="connsiteX129" fmla="*/ 3440 w 1079279"/>
              <a:gd name="connsiteY129" fmla="*/ 921799 h 921799"/>
              <a:gd name="connsiteX130" fmla="*/ 0 w 1079279"/>
              <a:gd name="connsiteY130" fmla="*/ 921799 h 921799"/>
              <a:gd name="connsiteX131" fmla="*/ 0 w 1079279"/>
              <a:gd name="connsiteY131" fmla="*/ 921799 h 921799"/>
              <a:gd name="connsiteX132" fmla="*/ 72402 w 1079279"/>
              <a:gd name="connsiteY132" fmla="*/ 562968 h 921799"/>
              <a:gd name="connsiteX133" fmla="*/ 157359 w 1079279"/>
              <a:gd name="connsiteY133" fmla="*/ 406383 h 921799"/>
              <a:gd name="connsiteX134" fmla="*/ 270004 w 1079279"/>
              <a:gd name="connsiteY134" fmla="*/ 270005 h 921799"/>
              <a:gd name="connsiteX135" fmla="*/ 406469 w 1079279"/>
              <a:gd name="connsiteY135" fmla="*/ 157446 h 921799"/>
              <a:gd name="connsiteX136" fmla="*/ 563054 w 1079279"/>
              <a:gd name="connsiteY136" fmla="*/ 72489 h 921799"/>
              <a:gd name="connsiteX137" fmla="*/ 921799 w 1079279"/>
              <a:gd name="connsiteY137" fmla="*/ 0 h 9217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</a:cxnLst>
            <a:rect l="l" t="t" r="r" b="b"/>
            <a:pathLst>
              <a:path w="1079279" h="921799">
                <a:moveTo>
                  <a:pt x="921798" y="449978"/>
                </a:moveTo>
                <a:cubicBezTo>
                  <a:pt x="953657" y="449978"/>
                  <a:pt x="985022" y="453095"/>
                  <a:pt x="1015698" y="459287"/>
                </a:cubicBezTo>
                <a:lnTo>
                  <a:pt x="1079279" y="478943"/>
                </a:lnTo>
                <a:lnTo>
                  <a:pt x="1079279" y="514811"/>
                </a:lnTo>
                <a:lnTo>
                  <a:pt x="1008862" y="492994"/>
                </a:lnTo>
                <a:cubicBezTo>
                  <a:pt x="980421" y="487255"/>
                  <a:pt x="951335" y="484374"/>
                  <a:pt x="921798" y="484374"/>
                </a:cubicBezTo>
                <a:cubicBezTo>
                  <a:pt x="862724" y="484374"/>
                  <a:pt x="805455" y="495896"/>
                  <a:pt x="751540" y="518769"/>
                </a:cubicBezTo>
                <a:cubicBezTo>
                  <a:pt x="699431" y="540782"/>
                  <a:pt x="652653" y="572340"/>
                  <a:pt x="612497" y="612497"/>
                </a:cubicBezTo>
                <a:cubicBezTo>
                  <a:pt x="572340" y="652654"/>
                  <a:pt x="540782" y="699432"/>
                  <a:pt x="518769" y="751541"/>
                </a:cubicBezTo>
                <a:cubicBezTo>
                  <a:pt x="495982" y="805456"/>
                  <a:pt x="484374" y="862724"/>
                  <a:pt x="484374" y="921798"/>
                </a:cubicBezTo>
                <a:lnTo>
                  <a:pt x="484374" y="921799"/>
                </a:lnTo>
                <a:lnTo>
                  <a:pt x="449978" y="921799"/>
                </a:lnTo>
                <a:lnTo>
                  <a:pt x="449978" y="921798"/>
                </a:lnTo>
                <a:cubicBezTo>
                  <a:pt x="449978" y="858081"/>
                  <a:pt x="462447" y="796341"/>
                  <a:pt x="487039" y="738127"/>
                </a:cubicBezTo>
                <a:cubicBezTo>
                  <a:pt x="510772" y="681976"/>
                  <a:pt x="544824" y="631501"/>
                  <a:pt x="588162" y="588162"/>
                </a:cubicBezTo>
                <a:cubicBezTo>
                  <a:pt x="631501" y="544824"/>
                  <a:pt x="681976" y="510859"/>
                  <a:pt x="738127" y="487040"/>
                </a:cubicBezTo>
                <a:cubicBezTo>
                  <a:pt x="796340" y="462447"/>
                  <a:pt x="858080" y="449978"/>
                  <a:pt x="921798" y="449978"/>
                </a:cubicBezTo>
                <a:close/>
                <a:moveTo>
                  <a:pt x="921799" y="391593"/>
                </a:moveTo>
                <a:cubicBezTo>
                  <a:pt x="957570" y="391593"/>
                  <a:pt x="992825" y="395097"/>
                  <a:pt x="1027307" y="402062"/>
                </a:cubicBezTo>
                <a:lnTo>
                  <a:pt x="1079279" y="418157"/>
                </a:lnTo>
                <a:lnTo>
                  <a:pt x="1079279" y="443230"/>
                </a:lnTo>
                <a:lnTo>
                  <a:pt x="1022556" y="425644"/>
                </a:lnTo>
                <a:cubicBezTo>
                  <a:pt x="989644" y="419001"/>
                  <a:pt x="955980" y="415669"/>
                  <a:pt x="921799" y="415669"/>
                </a:cubicBezTo>
                <a:cubicBezTo>
                  <a:pt x="853437" y="415669"/>
                  <a:pt x="787140" y="429084"/>
                  <a:pt x="724798" y="455482"/>
                </a:cubicBezTo>
                <a:cubicBezTo>
                  <a:pt x="664520" y="480935"/>
                  <a:pt x="610434" y="517480"/>
                  <a:pt x="563914" y="564000"/>
                </a:cubicBezTo>
                <a:cubicBezTo>
                  <a:pt x="517394" y="610520"/>
                  <a:pt x="480935" y="664606"/>
                  <a:pt x="455396" y="724884"/>
                </a:cubicBezTo>
                <a:cubicBezTo>
                  <a:pt x="442197" y="756098"/>
                  <a:pt x="432243" y="788258"/>
                  <a:pt x="425590" y="821160"/>
                </a:cubicBezTo>
                <a:lnTo>
                  <a:pt x="415591" y="921799"/>
                </a:lnTo>
                <a:lnTo>
                  <a:pt x="391592" y="921799"/>
                </a:lnTo>
                <a:lnTo>
                  <a:pt x="391592" y="921799"/>
                </a:lnTo>
                <a:cubicBezTo>
                  <a:pt x="391592" y="850256"/>
                  <a:pt x="405608" y="780777"/>
                  <a:pt x="433297" y="715426"/>
                </a:cubicBezTo>
                <a:cubicBezTo>
                  <a:pt x="460039" y="652310"/>
                  <a:pt x="498218" y="595558"/>
                  <a:pt x="546888" y="546888"/>
                </a:cubicBezTo>
                <a:cubicBezTo>
                  <a:pt x="595557" y="498219"/>
                  <a:pt x="652310" y="459954"/>
                  <a:pt x="715426" y="433297"/>
                </a:cubicBezTo>
                <a:cubicBezTo>
                  <a:pt x="780777" y="405609"/>
                  <a:pt x="850256" y="391593"/>
                  <a:pt x="921799" y="391593"/>
                </a:cubicBezTo>
                <a:close/>
                <a:moveTo>
                  <a:pt x="921799" y="339999"/>
                </a:moveTo>
                <a:cubicBezTo>
                  <a:pt x="961095" y="339999"/>
                  <a:pt x="999790" y="343847"/>
                  <a:pt x="1037625" y="351489"/>
                </a:cubicBezTo>
                <a:lnTo>
                  <a:pt x="1079279" y="364383"/>
                </a:lnTo>
                <a:lnTo>
                  <a:pt x="1079279" y="382110"/>
                </a:lnTo>
                <a:lnTo>
                  <a:pt x="1034218" y="368182"/>
                </a:lnTo>
                <a:cubicBezTo>
                  <a:pt x="997490" y="360766"/>
                  <a:pt x="959935" y="357025"/>
                  <a:pt x="921799" y="357025"/>
                </a:cubicBezTo>
                <a:cubicBezTo>
                  <a:pt x="845526" y="357025"/>
                  <a:pt x="771576" y="371987"/>
                  <a:pt x="701925" y="401395"/>
                </a:cubicBezTo>
                <a:cubicBezTo>
                  <a:pt x="634682" y="429857"/>
                  <a:pt x="574232" y="470530"/>
                  <a:pt x="522381" y="522467"/>
                </a:cubicBezTo>
                <a:cubicBezTo>
                  <a:pt x="470530" y="574319"/>
                  <a:pt x="429771" y="634768"/>
                  <a:pt x="401309" y="702012"/>
                </a:cubicBezTo>
                <a:cubicBezTo>
                  <a:pt x="386605" y="736837"/>
                  <a:pt x="375513" y="772738"/>
                  <a:pt x="368096" y="809465"/>
                </a:cubicBezTo>
                <a:lnTo>
                  <a:pt x="356948" y="921799"/>
                </a:lnTo>
                <a:lnTo>
                  <a:pt x="339921" y="921799"/>
                </a:lnTo>
                <a:lnTo>
                  <a:pt x="351403" y="806058"/>
                </a:lnTo>
                <a:cubicBezTo>
                  <a:pt x="359046" y="768223"/>
                  <a:pt x="370482" y="731248"/>
                  <a:pt x="385659" y="695390"/>
                </a:cubicBezTo>
                <a:cubicBezTo>
                  <a:pt x="414981" y="626083"/>
                  <a:pt x="456943" y="563828"/>
                  <a:pt x="510343" y="510429"/>
                </a:cubicBezTo>
                <a:cubicBezTo>
                  <a:pt x="563828" y="456944"/>
                  <a:pt x="625997" y="414982"/>
                  <a:pt x="695304" y="385745"/>
                </a:cubicBezTo>
                <a:cubicBezTo>
                  <a:pt x="767019" y="355391"/>
                  <a:pt x="843291" y="339999"/>
                  <a:pt x="921799" y="339999"/>
                </a:cubicBezTo>
                <a:close/>
                <a:moveTo>
                  <a:pt x="921798" y="283419"/>
                </a:moveTo>
                <a:cubicBezTo>
                  <a:pt x="964879" y="283419"/>
                  <a:pt x="1007336" y="287632"/>
                  <a:pt x="1048857" y="296005"/>
                </a:cubicBezTo>
                <a:lnTo>
                  <a:pt x="1079279" y="305410"/>
                </a:lnTo>
                <a:lnTo>
                  <a:pt x="1079279" y="319762"/>
                </a:lnTo>
                <a:lnTo>
                  <a:pt x="1046127" y="309505"/>
                </a:lnTo>
                <a:cubicBezTo>
                  <a:pt x="1005508" y="301304"/>
                  <a:pt x="963976" y="297177"/>
                  <a:pt x="921798" y="297177"/>
                </a:cubicBezTo>
                <a:cubicBezTo>
                  <a:pt x="837443" y="297177"/>
                  <a:pt x="755668" y="313686"/>
                  <a:pt x="678622" y="346276"/>
                </a:cubicBezTo>
                <a:cubicBezTo>
                  <a:pt x="604242" y="377748"/>
                  <a:pt x="537429" y="422806"/>
                  <a:pt x="480075" y="480161"/>
                </a:cubicBezTo>
                <a:cubicBezTo>
                  <a:pt x="422720" y="537515"/>
                  <a:pt x="377662" y="604328"/>
                  <a:pt x="346190" y="678709"/>
                </a:cubicBezTo>
                <a:cubicBezTo>
                  <a:pt x="329895" y="717232"/>
                  <a:pt x="317621" y="756937"/>
                  <a:pt x="309420" y="797555"/>
                </a:cubicBezTo>
                <a:lnTo>
                  <a:pt x="297099" y="921799"/>
                </a:lnTo>
                <a:lnTo>
                  <a:pt x="283418" y="921799"/>
                </a:lnTo>
                <a:lnTo>
                  <a:pt x="283418" y="921798"/>
                </a:lnTo>
                <a:cubicBezTo>
                  <a:pt x="283418" y="835638"/>
                  <a:pt x="300272" y="751971"/>
                  <a:pt x="333550" y="673291"/>
                </a:cubicBezTo>
                <a:cubicBezTo>
                  <a:pt x="365709" y="597277"/>
                  <a:pt x="411713" y="529002"/>
                  <a:pt x="470358" y="470358"/>
                </a:cubicBezTo>
                <a:cubicBezTo>
                  <a:pt x="529002" y="411714"/>
                  <a:pt x="597277" y="365710"/>
                  <a:pt x="673291" y="333550"/>
                </a:cubicBezTo>
                <a:cubicBezTo>
                  <a:pt x="751971" y="300272"/>
                  <a:pt x="835638" y="283419"/>
                  <a:pt x="921798" y="283419"/>
                </a:cubicBezTo>
                <a:close/>
                <a:moveTo>
                  <a:pt x="921799" y="230020"/>
                </a:moveTo>
                <a:cubicBezTo>
                  <a:pt x="968491" y="230020"/>
                  <a:pt x="1014473" y="234599"/>
                  <a:pt x="1059445" y="243681"/>
                </a:cubicBezTo>
                <a:lnTo>
                  <a:pt x="1079279" y="249814"/>
                </a:lnTo>
                <a:lnTo>
                  <a:pt x="1079279" y="260701"/>
                </a:lnTo>
                <a:lnTo>
                  <a:pt x="1057392" y="253935"/>
                </a:lnTo>
                <a:cubicBezTo>
                  <a:pt x="1013097" y="245003"/>
                  <a:pt x="967802" y="240510"/>
                  <a:pt x="921799" y="240510"/>
                </a:cubicBezTo>
                <a:cubicBezTo>
                  <a:pt x="829791" y="240510"/>
                  <a:pt x="740620" y="258482"/>
                  <a:pt x="656609" y="294081"/>
                </a:cubicBezTo>
                <a:cubicBezTo>
                  <a:pt x="575522" y="328391"/>
                  <a:pt x="502604" y="377490"/>
                  <a:pt x="440004" y="440090"/>
                </a:cubicBezTo>
                <a:cubicBezTo>
                  <a:pt x="377490" y="502604"/>
                  <a:pt x="328304" y="575436"/>
                  <a:pt x="293995" y="656609"/>
                </a:cubicBezTo>
                <a:cubicBezTo>
                  <a:pt x="258482" y="740621"/>
                  <a:pt x="240424" y="829791"/>
                  <a:pt x="240424" y="921799"/>
                </a:cubicBezTo>
                <a:lnTo>
                  <a:pt x="240424" y="921799"/>
                </a:lnTo>
                <a:lnTo>
                  <a:pt x="230115" y="921799"/>
                </a:lnTo>
                <a:lnTo>
                  <a:pt x="230106" y="921713"/>
                </a:lnTo>
                <a:cubicBezTo>
                  <a:pt x="230106" y="828329"/>
                  <a:pt x="248421" y="737783"/>
                  <a:pt x="284450" y="652482"/>
                </a:cubicBezTo>
                <a:cubicBezTo>
                  <a:pt x="319276" y="570105"/>
                  <a:pt x="369149" y="496155"/>
                  <a:pt x="432695" y="432609"/>
                </a:cubicBezTo>
                <a:cubicBezTo>
                  <a:pt x="496240" y="369063"/>
                  <a:pt x="570191" y="319190"/>
                  <a:pt x="652568" y="284365"/>
                </a:cubicBezTo>
                <a:cubicBezTo>
                  <a:pt x="737869" y="248335"/>
                  <a:pt x="828415" y="230020"/>
                  <a:pt x="921799" y="230020"/>
                </a:cubicBezTo>
                <a:close/>
                <a:moveTo>
                  <a:pt x="921798" y="172579"/>
                </a:moveTo>
                <a:cubicBezTo>
                  <a:pt x="972360" y="172579"/>
                  <a:pt x="1022169" y="177524"/>
                  <a:pt x="1070881" y="187359"/>
                </a:cubicBezTo>
                <a:lnTo>
                  <a:pt x="1079279" y="189959"/>
                </a:lnTo>
                <a:lnTo>
                  <a:pt x="1079279" y="197303"/>
                </a:lnTo>
                <a:lnTo>
                  <a:pt x="1069473" y="194270"/>
                </a:lnTo>
                <a:cubicBezTo>
                  <a:pt x="1021223" y="184532"/>
                  <a:pt x="971887" y="179630"/>
                  <a:pt x="921798" y="179630"/>
                </a:cubicBezTo>
                <a:cubicBezTo>
                  <a:pt x="821622" y="179630"/>
                  <a:pt x="724454" y="199236"/>
                  <a:pt x="632963" y="237930"/>
                </a:cubicBezTo>
                <a:cubicBezTo>
                  <a:pt x="544566" y="275335"/>
                  <a:pt x="465198" y="328821"/>
                  <a:pt x="397095" y="397010"/>
                </a:cubicBezTo>
                <a:cubicBezTo>
                  <a:pt x="328907" y="465198"/>
                  <a:pt x="275421" y="544566"/>
                  <a:pt x="238016" y="632877"/>
                </a:cubicBezTo>
                <a:cubicBezTo>
                  <a:pt x="199322" y="724368"/>
                  <a:pt x="179716" y="821536"/>
                  <a:pt x="179716" y="921712"/>
                </a:cubicBezTo>
                <a:lnTo>
                  <a:pt x="179725" y="921799"/>
                </a:lnTo>
                <a:lnTo>
                  <a:pt x="172674" y="921799"/>
                </a:lnTo>
                <a:lnTo>
                  <a:pt x="172665" y="921712"/>
                </a:lnTo>
                <a:cubicBezTo>
                  <a:pt x="172665" y="820590"/>
                  <a:pt x="192442" y="722477"/>
                  <a:pt x="231567" y="630125"/>
                </a:cubicBezTo>
                <a:cubicBezTo>
                  <a:pt x="269316" y="540954"/>
                  <a:pt x="323317" y="460813"/>
                  <a:pt x="392108" y="392022"/>
                </a:cubicBezTo>
                <a:cubicBezTo>
                  <a:pt x="460899" y="323231"/>
                  <a:pt x="541040" y="269230"/>
                  <a:pt x="630211" y="231481"/>
                </a:cubicBezTo>
                <a:cubicBezTo>
                  <a:pt x="722563" y="192443"/>
                  <a:pt x="820676" y="172579"/>
                  <a:pt x="921798" y="172579"/>
                </a:cubicBezTo>
                <a:close/>
                <a:moveTo>
                  <a:pt x="921799" y="100865"/>
                </a:moveTo>
                <a:lnTo>
                  <a:pt x="1079279" y="116468"/>
                </a:lnTo>
                <a:lnTo>
                  <a:pt x="1079279" y="119910"/>
                </a:lnTo>
                <a:lnTo>
                  <a:pt x="921799" y="104305"/>
                </a:lnTo>
                <a:cubicBezTo>
                  <a:pt x="811475" y="104305"/>
                  <a:pt x="704333" y="125888"/>
                  <a:pt x="603554" y="168538"/>
                </a:cubicBezTo>
                <a:cubicBezTo>
                  <a:pt x="506215" y="209727"/>
                  <a:pt x="418765" y="268629"/>
                  <a:pt x="343697" y="343697"/>
                </a:cubicBezTo>
                <a:cubicBezTo>
                  <a:pt x="268629" y="418765"/>
                  <a:pt x="209640" y="506216"/>
                  <a:pt x="168538" y="603555"/>
                </a:cubicBezTo>
                <a:cubicBezTo>
                  <a:pt x="125887" y="704333"/>
                  <a:pt x="104304" y="811389"/>
                  <a:pt x="104304" y="921799"/>
                </a:cubicBezTo>
                <a:lnTo>
                  <a:pt x="104304" y="921799"/>
                </a:lnTo>
                <a:lnTo>
                  <a:pt x="100865" y="921799"/>
                </a:lnTo>
                <a:lnTo>
                  <a:pt x="100865" y="921799"/>
                </a:lnTo>
                <a:cubicBezTo>
                  <a:pt x="100865" y="810959"/>
                  <a:pt x="122534" y="703474"/>
                  <a:pt x="165356" y="602265"/>
                </a:cubicBezTo>
                <a:cubicBezTo>
                  <a:pt x="206717" y="504496"/>
                  <a:pt x="265877" y="416701"/>
                  <a:pt x="341289" y="341289"/>
                </a:cubicBezTo>
                <a:cubicBezTo>
                  <a:pt x="416701" y="265877"/>
                  <a:pt x="504495" y="206717"/>
                  <a:pt x="602265" y="165356"/>
                </a:cubicBezTo>
                <a:cubicBezTo>
                  <a:pt x="703473" y="122534"/>
                  <a:pt x="810959" y="100865"/>
                  <a:pt x="921799" y="100865"/>
                </a:cubicBezTo>
                <a:close/>
                <a:moveTo>
                  <a:pt x="921799" y="0"/>
                </a:moveTo>
                <a:cubicBezTo>
                  <a:pt x="952905" y="0"/>
                  <a:pt x="983780" y="1521"/>
                  <a:pt x="1014372" y="4554"/>
                </a:cubicBezTo>
                <a:lnTo>
                  <a:pt x="1079279" y="14284"/>
                </a:lnTo>
                <a:lnTo>
                  <a:pt x="1079279" y="17761"/>
                </a:lnTo>
                <a:lnTo>
                  <a:pt x="1014036" y="7977"/>
                </a:lnTo>
                <a:cubicBezTo>
                  <a:pt x="983560" y="4955"/>
                  <a:pt x="952798" y="3440"/>
                  <a:pt x="921799" y="3440"/>
                </a:cubicBezTo>
                <a:cubicBezTo>
                  <a:pt x="797803" y="3440"/>
                  <a:pt x="677591" y="27689"/>
                  <a:pt x="564344" y="75584"/>
                </a:cubicBezTo>
                <a:cubicBezTo>
                  <a:pt x="509913" y="98629"/>
                  <a:pt x="457460" y="127091"/>
                  <a:pt x="408360" y="160283"/>
                </a:cubicBezTo>
                <a:cubicBezTo>
                  <a:pt x="359691" y="193131"/>
                  <a:pt x="314031" y="230880"/>
                  <a:pt x="272412" y="272412"/>
                </a:cubicBezTo>
                <a:cubicBezTo>
                  <a:pt x="230880" y="313945"/>
                  <a:pt x="193131" y="359691"/>
                  <a:pt x="160283" y="408360"/>
                </a:cubicBezTo>
                <a:cubicBezTo>
                  <a:pt x="127091" y="457460"/>
                  <a:pt x="98629" y="509913"/>
                  <a:pt x="75584" y="564344"/>
                </a:cubicBezTo>
                <a:cubicBezTo>
                  <a:pt x="27688" y="677591"/>
                  <a:pt x="3440" y="797803"/>
                  <a:pt x="3440" y="921799"/>
                </a:cubicBezTo>
                <a:lnTo>
                  <a:pt x="3440" y="921799"/>
                </a:lnTo>
                <a:lnTo>
                  <a:pt x="0" y="921799"/>
                </a:lnTo>
                <a:lnTo>
                  <a:pt x="0" y="921799"/>
                </a:lnTo>
                <a:cubicBezTo>
                  <a:pt x="0" y="797373"/>
                  <a:pt x="24335" y="676645"/>
                  <a:pt x="72402" y="562968"/>
                </a:cubicBezTo>
                <a:cubicBezTo>
                  <a:pt x="95533" y="508365"/>
                  <a:pt x="124082" y="455654"/>
                  <a:pt x="157359" y="406383"/>
                </a:cubicBezTo>
                <a:cubicBezTo>
                  <a:pt x="190379" y="357627"/>
                  <a:pt x="228300" y="311709"/>
                  <a:pt x="270004" y="270005"/>
                </a:cubicBezTo>
                <a:cubicBezTo>
                  <a:pt x="311709" y="228300"/>
                  <a:pt x="357627" y="190379"/>
                  <a:pt x="406469" y="157446"/>
                </a:cubicBezTo>
                <a:cubicBezTo>
                  <a:pt x="455740" y="124168"/>
                  <a:pt x="508451" y="95534"/>
                  <a:pt x="563054" y="72489"/>
                </a:cubicBezTo>
                <a:cubicBezTo>
                  <a:pt x="676645" y="24335"/>
                  <a:pt x="797373" y="0"/>
                  <a:pt x="921799" y="0"/>
                </a:cubicBezTo>
                <a:close/>
              </a:path>
            </a:pathLst>
          </a:custGeom>
          <a:solidFill>
            <a:schemeClr val="bg1"/>
          </a:solidFill>
          <a:ln w="1919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7" name="Footer Placeholder 6">
            <a:extLst>
              <a:ext uri="{FF2B5EF4-FFF2-40B4-BE49-F238E27FC236}">
                <a16:creationId xmlns="" xmlns:a16="http://schemas.microsoft.com/office/drawing/2014/main" id="{142D1BFE-E9F6-E241-A486-E3E11121C3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8" name="Slide Number Placeholder 7">
            <a:extLst>
              <a:ext uri="{FF2B5EF4-FFF2-40B4-BE49-F238E27FC236}">
                <a16:creationId xmlns="" xmlns:a16="http://schemas.microsoft.com/office/drawing/2014/main" id="{48E647C9-2F2E-FA4F-9D9A-3462F9671D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1D00C28-2252-7A46-BDE1-23546EACCE2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511866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="" xmlns:a16="http://schemas.microsoft.com/office/drawing/2014/main" id="{C4F39EEC-1F1A-6E09-73E3-0960C4A0EA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  <a:endParaRPr lang="sv-FI"/>
          </a:p>
        </p:txBody>
      </p:sp>
      <p:sp>
        <p:nvSpPr>
          <p:cNvPr id="3" name="Sisällön paikkamerkki 2">
            <a:extLst>
              <a:ext uri="{FF2B5EF4-FFF2-40B4-BE49-F238E27FC236}">
                <a16:creationId xmlns="" xmlns:a16="http://schemas.microsoft.com/office/drawing/2014/main" id="{C40CA336-0700-D0A1-EB61-A97694F77D7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sv-FI"/>
          </a:p>
        </p:txBody>
      </p:sp>
      <p:sp>
        <p:nvSpPr>
          <p:cNvPr id="4" name="Päivämäärän paikkamerkki 3">
            <a:extLst>
              <a:ext uri="{FF2B5EF4-FFF2-40B4-BE49-F238E27FC236}">
                <a16:creationId xmlns="" xmlns:a16="http://schemas.microsoft.com/office/drawing/2014/main" id="{A81CADCF-A7FA-D848-2259-CD00094D11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3EF794-F773-4CFF-9B12-88446A2BAEBF}" type="datetimeFigureOut">
              <a:rPr lang="sv-FI" smtClean="0"/>
              <a:t>19-08-2022</a:t>
            </a:fld>
            <a:endParaRPr lang="sv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="" xmlns:a16="http://schemas.microsoft.com/office/drawing/2014/main" id="{1E1BFF7C-221E-7794-7AB4-413F4C1A56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FI"/>
          </a:p>
        </p:txBody>
      </p:sp>
      <p:sp>
        <p:nvSpPr>
          <p:cNvPr id="6" name="Dian numeron paikkamerkki 5">
            <a:extLst>
              <a:ext uri="{FF2B5EF4-FFF2-40B4-BE49-F238E27FC236}">
                <a16:creationId xmlns="" xmlns:a16="http://schemas.microsoft.com/office/drawing/2014/main" id="{059A9162-72A1-412F-3026-DC541EAD78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66B64B-DFF5-426C-8FA4-59AB4931E2BA}" type="slidenum">
              <a:rPr lang="sv-FI" smtClean="0"/>
              <a:t>‹#›</a:t>
            </a:fld>
            <a:endParaRPr lang="sv-FI"/>
          </a:p>
        </p:txBody>
      </p:sp>
    </p:spTree>
    <p:extLst>
      <p:ext uri="{BB962C8B-B14F-4D97-AF65-F5344CB8AC3E}">
        <p14:creationId xmlns:p14="http://schemas.microsoft.com/office/powerpoint/2010/main" val="12274058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Osan ylätunn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="" xmlns:a16="http://schemas.microsoft.com/office/drawing/2014/main" id="{5FDD9E8F-F4BD-8B13-FAAB-86A18DDD6A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i-FI"/>
              <a:t>Muokkaa ots. perustyyl. napsautt.</a:t>
            </a:r>
            <a:endParaRPr lang="sv-FI"/>
          </a:p>
        </p:txBody>
      </p:sp>
      <p:sp>
        <p:nvSpPr>
          <p:cNvPr id="3" name="Tekstin paikkamerkki 2">
            <a:extLst>
              <a:ext uri="{FF2B5EF4-FFF2-40B4-BE49-F238E27FC236}">
                <a16:creationId xmlns="" xmlns:a16="http://schemas.microsoft.com/office/drawing/2014/main" id="{03101B1D-99BE-EA12-B1EF-258D7E78559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="" xmlns:a16="http://schemas.microsoft.com/office/drawing/2014/main" id="{29694FAA-D902-628D-AC65-A5D5F06C66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3EF794-F773-4CFF-9B12-88446A2BAEBF}" type="datetimeFigureOut">
              <a:rPr lang="sv-FI" smtClean="0"/>
              <a:t>19-08-2022</a:t>
            </a:fld>
            <a:endParaRPr lang="sv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="" xmlns:a16="http://schemas.microsoft.com/office/drawing/2014/main" id="{A6AC00A3-278B-B257-1FEB-3DCB798E0E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FI"/>
          </a:p>
        </p:txBody>
      </p:sp>
      <p:sp>
        <p:nvSpPr>
          <p:cNvPr id="6" name="Dian numeron paikkamerkki 5">
            <a:extLst>
              <a:ext uri="{FF2B5EF4-FFF2-40B4-BE49-F238E27FC236}">
                <a16:creationId xmlns="" xmlns:a16="http://schemas.microsoft.com/office/drawing/2014/main" id="{AAA4828D-6804-7A64-1769-0F0766811D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66B64B-DFF5-426C-8FA4-59AB4931E2BA}" type="slidenum">
              <a:rPr lang="sv-FI" smtClean="0"/>
              <a:t>‹#›</a:t>
            </a:fld>
            <a:endParaRPr lang="sv-FI"/>
          </a:p>
        </p:txBody>
      </p:sp>
    </p:spTree>
    <p:extLst>
      <p:ext uri="{BB962C8B-B14F-4D97-AF65-F5344CB8AC3E}">
        <p14:creationId xmlns:p14="http://schemas.microsoft.com/office/powerpoint/2010/main" val="30770168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="" xmlns:a16="http://schemas.microsoft.com/office/drawing/2014/main" id="{7DAD5AAF-78B7-0F96-20CF-27A5A9EA67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  <a:endParaRPr lang="sv-FI"/>
          </a:p>
        </p:txBody>
      </p:sp>
      <p:sp>
        <p:nvSpPr>
          <p:cNvPr id="3" name="Sisällön paikkamerkki 2">
            <a:extLst>
              <a:ext uri="{FF2B5EF4-FFF2-40B4-BE49-F238E27FC236}">
                <a16:creationId xmlns="" xmlns:a16="http://schemas.microsoft.com/office/drawing/2014/main" id="{B4668E7F-15ED-418B-4155-46968728307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sv-FI"/>
          </a:p>
        </p:txBody>
      </p:sp>
      <p:sp>
        <p:nvSpPr>
          <p:cNvPr id="4" name="Sisällön paikkamerkki 3">
            <a:extLst>
              <a:ext uri="{FF2B5EF4-FFF2-40B4-BE49-F238E27FC236}">
                <a16:creationId xmlns="" xmlns:a16="http://schemas.microsoft.com/office/drawing/2014/main" id="{2039C6F3-38E6-806A-9BA0-6D637CCBDDA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sv-FI"/>
          </a:p>
        </p:txBody>
      </p:sp>
      <p:sp>
        <p:nvSpPr>
          <p:cNvPr id="5" name="Päivämäärän paikkamerkki 4">
            <a:extLst>
              <a:ext uri="{FF2B5EF4-FFF2-40B4-BE49-F238E27FC236}">
                <a16:creationId xmlns="" xmlns:a16="http://schemas.microsoft.com/office/drawing/2014/main" id="{7F2BDAD2-9152-3B2D-20E2-83F39E4E5E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3EF794-F773-4CFF-9B12-88446A2BAEBF}" type="datetimeFigureOut">
              <a:rPr lang="sv-FI" smtClean="0"/>
              <a:t>19-08-2022</a:t>
            </a:fld>
            <a:endParaRPr lang="sv-FI"/>
          </a:p>
        </p:txBody>
      </p:sp>
      <p:sp>
        <p:nvSpPr>
          <p:cNvPr id="6" name="Alatunnisteen paikkamerkki 5">
            <a:extLst>
              <a:ext uri="{FF2B5EF4-FFF2-40B4-BE49-F238E27FC236}">
                <a16:creationId xmlns="" xmlns:a16="http://schemas.microsoft.com/office/drawing/2014/main" id="{B847E9D6-E00F-54CD-E498-D735538E72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FI"/>
          </a:p>
        </p:txBody>
      </p:sp>
      <p:sp>
        <p:nvSpPr>
          <p:cNvPr id="7" name="Dian numeron paikkamerkki 6">
            <a:extLst>
              <a:ext uri="{FF2B5EF4-FFF2-40B4-BE49-F238E27FC236}">
                <a16:creationId xmlns="" xmlns:a16="http://schemas.microsoft.com/office/drawing/2014/main" id="{79441952-DE70-2247-37D1-9A1F9817FB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66B64B-DFF5-426C-8FA4-59AB4931E2BA}" type="slidenum">
              <a:rPr lang="sv-FI" smtClean="0"/>
              <a:t>‹#›</a:t>
            </a:fld>
            <a:endParaRPr lang="sv-FI"/>
          </a:p>
        </p:txBody>
      </p:sp>
    </p:spTree>
    <p:extLst>
      <p:ext uri="{BB962C8B-B14F-4D97-AF65-F5344CB8AC3E}">
        <p14:creationId xmlns:p14="http://schemas.microsoft.com/office/powerpoint/2010/main" val="30323420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="" xmlns:a16="http://schemas.microsoft.com/office/drawing/2014/main" id="{58852F02-4BBB-8B2D-4606-C3AD807825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i-FI"/>
              <a:t>Muokkaa ots. perustyyl. napsautt.</a:t>
            </a:r>
            <a:endParaRPr lang="sv-FI"/>
          </a:p>
        </p:txBody>
      </p:sp>
      <p:sp>
        <p:nvSpPr>
          <p:cNvPr id="3" name="Tekstin paikkamerkki 2">
            <a:extLst>
              <a:ext uri="{FF2B5EF4-FFF2-40B4-BE49-F238E27FC236}">
                <a16:creationId xmlns="" xmlns:a16="http://schemas.microsoft.com/office/drawing/2014/main" id="{A0712E70-F85D-EB06-9848-8B22DCA1813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Sisällön paikkamerkki 3">
            <a:extLst>
              <a:ext uri="{FF2B5EF4-FFF2-40B4-BE49-F238E27FC236}">
                <a16:creationId xmlns="" xmlns:a16="http://schemas.microsoft.com/office/drawing/2014/main" id="{7D686E23-0D58-DB67-8272-5CA4C58DA66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sv-FI"/>
          </a:p>
        </p:txBody>
      </p:sp>
      <p:sp>
        <p:nvSpPr>
          <p:cNvPr id="5" name="Tekstin paikkamerkki 4">
            <a:extLst>
              <a:ext uri="{FF2B5EF4-FFF2-40B4-BE49-F238E27FC236}">
                <a16:creationId xmlns="" xmlns:a16="http://schemas.microsoft.com/office/drawing/2014/main" id="{6C1A1E98-96C6-E88F-4DE9-88A8BD4CD4C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6" name="Sisällön paikkamerkki 5">
            <a:extLst>
              <a:ext uri="{FF2B5EF4-FFF2-40B4-BE49-F238E27FC236}">
                <a16:creationId xmlns="" xmlns:a16="http://schemas.microsoft.com/office/drawing/2014/main" id="{805F57BC-C944-B09B-1DA1-6A731910F8B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sv-FI"/>
          </a:p>
        </p:txBody>
      </p:sp>
      <p:sp>
        <p:nvSpPr>
          <p:cNvPr id="7" name="Päivämäärän paikkamerkki 6">
            <a:extLst>
              <a:ext uri="{FF2B5EF4-FFF2-40B4-BE49-F238E27FC236}">
                <a16:creationId xmlns="" xmlns:a16="http://schemas.microsoft.com/office/drawing/2014/main" id="{A5A005F5-BC5E-7D00-88B8-13DB52FC56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3EF794-F773-4CFF-9B12-88446A2BAEBF}" type="datetimeFigureOut">
              <a:rPr lang="sv-FI" smtClean="0"/>
              <a:t>19-08-2022</a:t>
            </a:fld>
            <a:endParaRPr lang="sv-FI"/>
          </a:p>
        </p:txBody>
      </p:sp>
      <p:sp>
        <p:nvSpPr>
          <p:cNvPr id="8" name="Alatunnisteen paikkamerkki 7">
            <a:extLst>
              <a:ext uri="{FF2B5EF4-FFF2-40B4-BE49-F238E27FC236}">
                <a16:creationId xmlns="" xmlns:a16="http://schemas.microsoft.com/office/drawing/2014/main" id="{F41EF1C7-DF02-F965-DC42-34FC51BD05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FI"/>
          </a:p>
        </p:txBody>
      </p:sp>
      <p:sp>
        <p:nvSpPr>
          <p:cNvPr id="9" name="Dian numeron paikkamerkki 8">
            <a:extLst>
              <a:ext uri="{FF2B5EF4-FFF2-40B4-BE49-F238E27FC236}">
                <a16:creationId xmlns="" xmlns:a16="http://schemas.microsoft.com/office/drawing/2014/main" id="{5E2D3B35-5D3B-ECFA-5855-8D85DD552B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66B64B-DFF5-426C-8FA4-59AB4931E2BA}" type="slidenum">
              <a:rPr lang="sv-FI" smtClean="0"/>
              <a:t>‹#›</a:t>
            </a:fld>
            <a:endParaRPr lang="sv-FI"/>
          </a:p>
        </p:txBody>
      </p:sp>
    </p:spTree>
    <p:extLst>
      <p:ext uri="{BB962C8B-B14F-4D97-AF65-F5344CB8AC3E}">
        <p14:creationId xmlns:p14="http://schemas.microsoft.com/office/powerpoint/2010/main" val="9447221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="" xmlns:a16="http://schemas.microsoft.com/office/drawing/2014/main" id="{744CE659-D417-3B3B-8CC2-0509D4AA3F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  <a:endParaRPr lang="sv-FI"/>
          </a:p>
        </p:txBody>
      </p:sp>
      <p:sp>
        <p:nvSpPr>
          <p:cNvPr id="3" name="Päivämäärän paikkamerkki 2">
            <a:extLst>
              <a:ext uri="{FF2B5EF4-FFF2-40B4-BE49-F238E27FC236}">
                <a16:creationId xmlns="" xmlns:a16="http://schemas.microsoft.com/office/drawing/2014/main" id="{B3DF5DAB-FFF1-6009-E74C-0725957BBA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3EF794-F773-4CFF-9B12-88446A2BAEBF}" type="datetimeFigureOut">
              <a:rPr lang="sv-FI" smtClean="0"/>
              <a:t>19-08-2022</a:t>
            </a:fld>
            <a:endParaRPr lang="sv-FI"/>
          </a:p>
        </p:txBody>
      </p:sp>
      <p:sp>
        <p:nvSpPr>
          <p:cNvPr id="4" name="Alatunnisteen paikkamerkki 3">
            <a:extLst>
              <a:ext uri="{FF2B5EF4-FFF2-40B4-BE49-F238E27FC236}">
                <a16:creationId xmlns="" xmlns:a16="http://schemas.microsoft.com/office/drawing/2014/main" id="{47EAD84F-C029-68B5-648A-B850BE5A6C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FI"/>
          </a:p>
        </p:txBody>
      </p:sp>
      <p:sp>
        <p:nvSpPr>
          <p:cNvPr id="5" name="Dian numeron paikkamerkki 4">
            <a:extLst>
              <a:ext uri="{FF2B5EF4-FFF2-40B4-BE49-F238E27FC236}">
                <a16:creationId xmlns="" xmlns:a16="http://schemas.microsoft.com/office/drawing/2014/main" id="{8CFD5D24-4ED3-7BBE-047F-A611875B03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66B64B-DFF5-426C-8FA4-59AB4931E2BA}" type="slidenum">
              <a:rPr lang="sv-FI" smtClean="0"/>
              <a:t>‹#›</a:t>
            </a:fld>
            <a:endParaRPr lang="sv-FI"/>
          </a:p>
        </p:txBody>
      </p:sp>
    </p:spTree>
    <p:extLst>
      <p:ext uri="{BB962C8B-B14F-4D97-AF65-F5344CB8AC3E}">
        <p14:creationId xmlns:p14="http://schemas.microsoft.com/office/powerpoint/2010/main" val="14289238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äivämäärän paikkamerkki 1">
            <a:extLst>
              <a:ext uri="{FF2B5EF4-FFF2-40B4-BE49-F238E27FC236}">
                <a16:creationId xmlns="" xmlns:a16="http://schemas.microsoft.com/office/drawing/2014/main" id="{7028AC96-B71A-0639-1A8D-99BA6F8C87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3EF794-F773-4CFF-9B12-88446A2BAEBF}" type="datetimeFigureOut">
              <a:rPr lang="sv-FI" smtClean="0"/>
              <a:t>19-08-2022</a:t>
            </a:fld>
            <a:endParaRPr lang="sv-FI"/>
          </a:p>
        </p:txBody>
      </p:sp>
      <p:sp>
        <p:nvSpPr>
          <p:cNvPr id="3" name="Alatunnisteen paikkamerkki 2">
            <a:extLst>
              <a:ext uri="{FF2B5EF4-FFF2-40B4-BE49-F238E27FC236}">
                <a16:creationId xmlns="" xmlns:a16="http://schemas.microsoft.com/office/drawing/2014/main" id="{F2D52AEA-ACEB-3C74-C21E-54EBA28C8A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FI"/>
          </a:p>
        </p:txBody>
      </p:sp>
      <p:sp>
        <p:nvSpPr>
          <p:cNvPr id="4" name="Dian numeron paikkamerkki 3">
            <a:extLst>
              <a:ext uri="{FF2B5EF4-FFF2-40B4-BE49-F238E27FC236}">
                <a16:creationId xmlns="" xmlns:a16="http://schemas.microsoft.com/office/drawing/2014/main" id="{AC9EB04E-F862-809E-0EEE-19583FCC4C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66B64B-DFF5-426C-8FA4-59AB4931E2BA}" type="slidenum">
              <a:rPr lang="sv-FI" smtClean="0"/>
              <a:t>‹#›</a:t>
            </a:fld>
            <a:endParaRPr lang="sv-FI"/>
          </a:p>
        </p:txBody>
      </p:sp>
    </p:spTree>
    <p:extLst>
      <p:ext uri="{BB962C8B-B14F-4D97-AF65-F5344CB8AC3E}">
        <p14:creationId xmlns:p14="http://schemas.microsoft.com/office/powerpoint/2010/main" val="12345623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Kuvatekstillinen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="" xmlns:a16="http://schemas.microsoft.com/office/drawing/2014/main" id="{6348FACC-8A80-2245-2F13-430EA06380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i-FI"/>
              <a:t>Muokkaa ots. perustyyl. napsautt.</a:t>
            </a:r>
            <a:endParaRPr lang="sv-FI"/>
          </a:p>
        </p:txBody>
      </p:sp>
      <p:sp>
        <p:nvSpPr>
          <p:cNvPr id="3" name="Sisällön paikkamerkki 2">
            <a:extLst>
              <a:ext uri="{FF2B5EF4-FFF2-40B4-BE49-F238E27FC236}">
                <a16:creationId xmlns="" xmlns:a16="http://schemas.microsoft.com/office/drawing/2014/main" id="{CB4667B2-EC97-4555-2725-F3E320A8C43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sv-FI"/>
          </a:p>
        </p:txBody>
      </p:sp>
      <p:sp>
        <p:nvSpPr>
          <p:cNvPr id="4" name="Tekstin paikkamerkki 3">
            <a:extLst>
              <a:ext uri="{FF2B5EF4-FFF2-40B4-BE49-F238E27FC236}">
                <a16:creationId xmlns="" xmlns:a16="http://schemas.microsoft.com/office/drawing/2014/main" id="{DF77C5F1-D246-34B7-584E-896FBD875E5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Päivämäärän paikkamerkki 4">
            <a:extLst>
              <a:ext uri="{FF2B5EF4-FFF2-40B4-BE49-F238E27FC236}">
                <a16:creationId xmlns="" xmlns:a16="http://schemas.microsoft.com/office/drawing/2014/main" id="{ADD7A477-581C-C566-9384-83B9B5931F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3EF794-F773-4CFF-9B12-88446A2BAEBF}" type="datetimeFigureOut">
              <a:rPr lang="sv-FI" smtClean="0"/>
              <a:t>19-08-2022</a:t>
            </a:fld>
            <a:endParaRPr lang="sv-FI"/>
          </a:p>
        </p:txBody>
      </p:sp>
      <p:sp>
        <p:nvSpPr>
          <p:cNvPr id="6" name="Alatunnisteen paikkamerkki 5">
            <a:extLst>
              <a:ext uri="{FF2B5EF4-FFF2-40B4-BE49-F238E27FC236}">
                <a16:creationId xmlns="" xmlns:a16="http://schemas.microsoft.com/office/drawing/2014/main" id="{E5754841-C06F-FF94-6E4A-694771DC4C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FI"/>
          </a:p>
        </p:txBody>
      </p:sp>
      <p:sp>
        <p:nvSpPr>
          <p:cNvPr id="7" name="Dian numeron paikkamerkki 6">
            <a:extLst>
              <a:ext uri="{FF2B5EF4-FFF2-40B4-BE49-F238E27FC236}">
                <a16:creationId xmlns="" xmlns:a16="http://schemas.microsoft.com/office/drawing/2014/main" id="{7FE1D664-4B25-5F80-8667-52E11262C1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66B64B-DFF5-426C-8FA4-59AB4931E2BA}" type="slidenum">
              <a:rPr lang="sv-FI" smtClean="0"/>
              <a:t>‹#›</a:t>
            </a:fld>
            <a:endParaRPr lang="sv-FI"/>
          </a:p>
        </p:txBody>
      </p:sp>
    </p:spTree>
    <p:extLst>
      <p:ext uri="{BB962C8B-B14F-4D97-AF65-F5344CB8AC3E}">
        <p14:creationId xmlns:p14="http://schemas.microsoft.com/office/powerpoint/2010/main" val="38903805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uvatekstillinen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="" xmlns:a16="http://schemas.microsoft.com/office/drawing/2014/main" id="{2E1575BF-2599-CFCA-2AAC-347068FBE8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i-FI"/>
              <a:t>Muokkaa ots. perustyyl. napsautt.</a:t>
            </a:r>
            <a:endParaRPr lang="sv-FI"/>
          </a:p>
        </p:txBody>
      </p:sp>
      <p:sp>
        <p:nvSpPr>
          <p:cNvPr id="3" name="Kuvan paikkamerkki 2">
            <a:extLst>
              <a:ext uri="{FF2B5EF4-FFF2-40B4-BE49-F238E27FC236}">
                <a16:creationId xmlns="" xmlns:a16="http://schemas.microsoft.com/office/drawing/2014/main" id="{79C4D76F-56A4-00FB-F5B7-919833E26FB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v-FI"/>
          </a:p>
        </p:txBody>
      </p:sp>
      <p:sp>
        <p:nvSpPr>
          <p:cNvPr id="4" name="Tekstin paikkamerkki 3">
            <a:extLst>
              <a:ext uri="{FF2B5EF4-FFF2-40B4-BE49-F238E27FC236}">
                <a16:creationId xmlns="" xmlns:a16="http://schemas.microsoft.com/office/drawing/2014/main" id="{FE8205C7-1B3C-49D9-8FE2-6CB4CE4C7E6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Päivämäärän paikkamerkki 4">
            <a:extLst>
              <a:ext uri="{FF2B5EF4-FFF2-40B4-BE49-F238E27FC236}">
                <a16:creationId xmlns="" xmlns:a16="http://schemas.microsoft.com/office/drawing/2014/main" id="{1399CC8C-F97E-8CC1-2C45-C982E456DB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3EF794-F773-4CFF-9B12-88446A2BAEBF}" type="datetimeFigureOut">
              <a:rPr lang="sv-FI" smtClean="0"/>
              <a:t>19-08-2022</a:t>
            </a:fld>
            <a:endParaRPr lang="sv-FI"/>
          </a:p>
        </p:txBody>
      </p:sp>
      <p:sp>
        <p:nvSpPr>
          <p:cNvPr id="6" name="Alatunnisteen paikkamerkki 5">
            <a:extLst>
              <a:ext uri="{FF2B5EF4-FFF2-40B4-BE49-F238E27FC236}">
                <a16:creationId xmlns="" xmlns:a16="http://schemas.microsoft.com/office/drawing/2014/main" id="{65ABB7D5-5049-CC08-2A52-98C9CA3932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FI"/>
          </a:p>
        </p:txBody>
      </p:sp>
      <p:sp>
        <p:nvSpPr>
          <p:cNvPr id="7" name="Dian numeron paikkamerkki 6">
            <a:extLst>
              <a:ext uri="{FF2B5EF4-FFF2-40B4-BE49-F238E27FC236}">
                <a16:creationId xmlns="" xmlns:a16="http://schemas.microsoft.com/office/drawing/2014/main" id="{40270C8F-7844-F5FF-6CA6-40758672E2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66B64B-DFF5-426C-8FA4-59AB4931E2BA}" type="slidenum">
              <a:rPr lang="sv-FI" smtClean="0"/>
              <a:t>‹#›</a:t>
            </a:fld>
            <a:endParaRPr lang="sv-FI"/>
          </a:p>
        </p:txBody>
      </p:sp>
    </p:spTree>
    <p:extLst>
      <p:ext uri="{BB962C8B-B14F-4D97-AF65-F5344CB8AC3E}">
        <p14:creationId xmlns:p14="http://schemas.microsoft.com/office/powerpoint/2010/main" val="20128983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on paikkamerkki 1">
            <a:extLst>
              <a:ext uri="{FF2B5EF4-FFF2-40B4-BE49-F238E27FC236}">
                <a16:creationId xmlns="" xmlns:a16="http://schemas.microsoft.com/office/drawing/2014/main" id="{5859596C-6A38-0AF9-5A5E-1C8B00E7C7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/>
              <a:t>Muokkaa ots. perustyyl. napsautt.</a:t>
            </a:r>
            <a:endParaRPr lang="sv-FI"/>
          </a:p>
        </p:txBody>
      </p:sp>
      <p:sp>
        <p:nvSpPr>
          <p:cNvPr id="3" name="Tekstin paikkamerkki 2">
            <a:extLst>
              <a:ext uri="{FF2B5EF4-FFF2-40B4-BE49-F238E27FC236}">
                <a16:creationId xmlns="" xmlns:a16="http://schemas.microsoft.com/office/drawing/2014/main" id="{6E794F2D-EAEB-694B-62D0-921DCEB7357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sv-FI"/>
          </a:p>
        </p:txBody>
      </p:sp>
      <p:sp>
        <p:nvSpPr>
          <p:cNvPr id="4" name="Päivämäärän paikkamerkki 3">
            <a:extLst>
              <a:ext uri="{FF2B5EF4-FFF2-40B4-BE49-F238E27FC236}">
                <a16:creationId xmlns="" xmlns:a16="http://schemas.microsoft.com/office/drawing/2014/main" id="{EF16F21A-F8A0-1BD0-BE87-E5E9D94B6BC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3EF794-F773-4CFF-9B12-88446A2BAEBF}" type="datetimeFigureOut">
              <a:rPr lang="sv-FI" smtClean="0"/>
              <a:t>19-08-2022</a:t>
            </a:fld>
            <a:endParaRPr lang="sv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="" xmlns:a16="http://schemas.microsoft.com/office/drawing/2014/main" id="{B5D020EC-4152-8F01-87AB-81D8A74AC0B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v-FI"/>
          </a:p>
        </p:txBody>
      </p:sp>
      <p:sp>
        <p:nvSpPr>
          <p:cNvPr id="6" name="Dian numeron paikkamerkki 5">
            <a:extLst>
              <a:ext uri="{FF2B5EF4-FFF2-40B4-BE49-F238E27FC236}">
                <a16:creationId xmlns="" xmlns:a16="http://schemas.microsoft.com/office/drawing/2014/main" id="{FE1146ED-0C7B-B660-5C34-2A78E1FDD0B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366B64B-DFF5-426C-8FA4-59AB4931E2BA}" type="slidenum">
              <a:rPr lang="sv-FI" smtClean="0"/>
              <a:t>‹#›</a:t>
            </a:fld>
            <a:endParaRPr lang="sv-FI"/>
          </a:p>
        </p:txBody>
      </p:sp>
    </p:spTree>
    <p:extLst>
      <p:ext uri="{BB962C8B-B14F-4D97-AF65-F5344CB8AC3E}">
        <p14:creationId xmlns:p14="http://schemas.microsoft.com/office/powerpoint/2010/main" val="12146979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mailto:pirkko.gronroos@zonta.fi" TargetMode="External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hyperlink" Target="mailto:pirkko.gronroos@zonta.fi" TargetMode="Externa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="" xmlns:a16="http://schemas.microsoft.com/office/drawing/2014/main" id="{6358733D-F566-427A-8746-C80AAFA46D1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373688" y="834264"/>
            <a:ext cx="9144000" cy="2387600"/>
          </a:xfrm>
        </p:spPr>
        <p:txBody>
          <a:bodyPr>
            <a:normAutofit fontScale="90000"/>
          </a:bodyPr>
          <a:lstStyle/>
          <a:p>
            <a:r>
              <a:rPr lang="fi-FI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Ehdota ”Vuoden </a:t>
            </a:r>
            <a:r>
              <a:rPr lang="fi-FI" dirty="0" err="1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Zonta</a:t>
            </a:r>
            <a:r>
              <a:rPr lang="fi-FI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” –huomionosoituksen saajaa</a:t>
            </a:r>
            <a:br>
              <a:rPr lang="fi-FI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endParaRPr lang="sv-FI" dirty="0"/>
          </a:p>
        </p:txBody>
      </p:sp>
      <p:sp>
        <p:nvSpPr>
          <p:cNvPr id="3" name="Alaotsikko 2">
            <a:extLst>
              <a:ext uri="{FF2B5EF4-FFF2-40B4-BE49-F238E27FC236}">
                <a16:creationId xmlns="" xmlns:a16="http://schemas.microsoft.com/office/drawing/2014/main" id="{E9436286-6BEC-5B32-90B5-52EE1E11DF41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sz="2800" dirty="0" err="1"/>
              <a:t>Somekuva</a:t>
            </a:r>
            <a:r>
              <a:rPr lang="en-US" sz="2800" dirty="0"/>
              <a:t> ja </a:t>
            </a:r>
            <a:r>
              <a:rPr lang="en-US" sz="2800" dirty="0" err="1" smtClean="0"/>
              <a:t>saateteksti</a:t>
            </a:r>
            <a:r>
              <a:rPr lang="en-US" sz="2800" dirty="0" smtClean="0"/>
              <a:t> </a:t>
            </a:r>
            <a:r>
              <a:rPr lang="en-US" sz="2800" dirty="0" err="1" smtClean="0"/>
              <a:t>kerhojen</a:t>
            </a:r>
            <a:r>
              <a:rPr lang="en-US" sz="2800" dirty="0" smtClean="0"/>
              <a:t> </a:t>
            </a:r>
            <a:r>
              <a:rPr lang="en-US" sz="2800" dirty="0" err="1" smtClean="0"/>
              <a:t>hyödynnettäväksi</a:t>
            </a:r>
            <a:endParaRPr lang="sv-FI" sz="2800" dirty="0"/>
          </a:p>
        </p:txBody>
      </p:sp>
    </p:spTree>
    <p:extLst>
      <p:ext uri="{BB962C8B-B14F-4D97-AF65-F5344CB8AC3E}">
        <p14:creationId xmlns:p14="http://schemas.microsoft.com/office/powerpoint/2010/main" val="154511256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F234C4A-B1B2-0F40-AEB3-4BBB219552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0518" y="302495"/>
            <a:ext cx="10515600" cy="1325563"/>
          </a:xfrm>
        </p:spPr>
        <p:txBody>
          <a:bodyPr/>
          <a:lstStyle/>
          <a:p>
            <a:r>
              <a:rPr lang="en-US" dirty="0" err="1"/>
              <a:t>Somekuva</a:t>
            </a:r>
            <a:r>
              <a:rPr lang="en-US" dirty="0"/>
              <a:t> ja </a:t>
            </a:r>
            <a:r>
              <a:rPr lang="en-US" dirty="0" err="1"/>
              <a:t>saateteksti</a:t>
            </a:r>
            <a:endParaRPr lang="en-US" dirty="0"/>
          </a:p>
        </p:txBody>
      </p:sp>
      <p:pic>
        <p:nvPicPr>
          <p:cNvPr id="6" name="Sisällön paikkamerkki 5">
            <a:extLst>
              <a:ext uri="{FF2B5EF4-FFF2-40B4-BE49-F238E27FC236}">
                <a16:creationId xmlns="" xmlns:a16="http://schemas.microsoft.com/office/drawing/2014/main" id="{BFDC6378-9250-E4F0-92D5-FC4348F5C79A}"/>
              </a:ext>
            </a:extLst>
          </p:cNvPr>
          <p:cNvPicPr>
            <a:picLocks noGrp="1" noChangeAspect="1"/>
          </p:cNvPicPr>
          <p:nvPr>
            <p:ph sz="quarter" idx="10"/>
          </p:nvPr>
        </p:nvPicPr>
        <p:blipFill>
          <a:blip r:embed="rId2"/>
          <a:stretch>
            <a:fillRect/>
          </a:stretch>
        </p:blipFill>
        <p:spPr>
          <a:xfrm>
            <a:off x="432706" y="1290638"/>
            <a:ext cx="3487830" cy="4933950"/>
          </a:xfrm>
        </p:spPr>
      </p:pic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E52D354A-2D34-A542-B043-6B6B880AD0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D00C28-2252-7A46-BDE1-23546EACCE2C}" type="slidenum">
              <a:rPr lang="en-US" smtClean="0"/>
              <a:pPr/>
              <a:t>2</a:t>
            </a:fld>
            <a:endParaRPr lang="en-US" dirty="0"/>
          </a:p>
        </p:txBody>
      </p:sp>
      <p:sp>
        <p:nvSpPr>
          <p:cNvPr id="7" name="Tekstiruutu 6">
            <a:extLst>
              <a:ext uri="{FF2B5EF4-FFF2-40B4-BE49-F238E27FC236}">
                <a16:creationId xmlns="" xmlns:a16="http://schemas.microsoft.com/office/drawing/2014/main" id="{0E87BEB3-92A4-8A74-A08A-5B20A65F2658}"/>
              </a:ext>
            </a:extLst>
          </p:cNvPr>
          <p:cNvSpPr txBox="1"/>
          <p:nvPr/>
        </p:nvSpPr>
        <p:spPr>
          <a:xfrm>
            <a:off x="4358640" y="1290638"/>
            <a:ext cx="7400654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Ehdota ”Vuoden Zonta” –huomionosoituksen saajaa</a:t>
            </a:r>
          </a:p>
          <a:p>
            <a:r>
              <a:rPr lang="fi-FI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  <a:p>
            <a:r>
              <a:rPr lang="fi-FI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Millainen on vuoden 2022 Zonta?</a:t>
            </a:r>
          </a:p>
          <a:p>
            <a:r>
              <a:rPr lang="fi-FI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Hänessä on Zonta-</a:t>
            </a:r>
            <a:r>
              <a:rPr lang="fi-FI" sz="18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spirittiä</a:t>
            </a:r>
            <a:r>
              <a:rPr lang="fi-FI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 Hän on aktiivinen, ystävällinen, avulias, </a:t>
            </a:r>
          </a:p>
          <a:p>
            <a:r>
              <a:rPr lang="fi-FI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kannustava ja myönteistä ilmapiiriä kehittävä, innostava esimerkki </a:t>
            </a:r>
          </a:p>
          <a:p>
            <a:r>
              <a:rPr lang="fi-FI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muille. Hän on viestinyt Zonta-toiminnasta ulkopuolisille ja tuonut </a:t>
            </a:r>
          </a:p>
          <a:p>
            <a:r>
              <a:rPr lang="fi-FI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uusia jäseniä. Hän on sisäistänyt ja toteuttaa Zonta-ideologiaa </a:t>
            </a:r>
          </a:p>
          <a:p>
            <a:r>
              <a:rPr lang="fi-FI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elämässään. Ehdota oman tai toisen kerhon aktiivista </a:t>
            </a:r>
            <a:r>
              <a:rPr lang="fi-FI" sz="18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zontaa</a:t>
            </a:r>
            <a:r>
              <a:rPr lang="fi-FI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!</a:t>
            </a:r>
          </a:p>
          <a:p>
            <a:r>
              <a:rPr lang="fi-FI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  <a:p>
            <a:r>
              <a:rPr lang="fi-FI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Ohjeet:</a:t>
            </a:r>
          </a:p>
          <a:p>
            <a:r>
              <a:rPr lang="fi-FI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1. Kirjallinen hakemus, </a:t>
            </a:r>
            <a:r>
              <a:rPr lang="fi-FI" sz="18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max</a:t>
            </a:r>
            <a:r>
              <a:rPr lang="fi-FI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1 A4</a:t>
            </a:r>
          </a:p>
          <a:p>
            <a:r>
              <a:rPr lang="fi-FI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2. Ehdokkaan nimi, yhteystiedot ja kerhon nimi. Perustelut, miksi hän on </a:t>
            </a:r>
          </a:p>
          <a:p>
            <a:r>
              <a:rPr lang="fi-FI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vuoden </a:t>
            </a:r>
            <a:r>
              <a:rPr lang="fi-FI" sz="18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zonta</a:t>
            </a:r>
            <a:r>
              <a:rPr lang="fi-FI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fi-FI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3. Ehdottajan nimi ja yhteystiedot sekä kerhon, </a:t>
            </a:r>
            <a:r>
              <a:rPr lang="fi-FI" sz="18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AD:n</a:t>
            </a:r>
            <a:r>
              <a:rPr lang="fi-FI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tai </a:t>
            </a:r>
            <a:r>
              <a:rPr lang="fi-FI" sz="18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Governorin</a:t>
            </a:r>
            <a:r>
              <a:rPr lang="fi-FI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r>
              <a:rPr lang="fi-FI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nimi, sen mukaan mikä taho esityksen tekee.</a:t>
            </a:r>
          </a:p>
          <a:p>
            <a:r>
              <a:rPr lang="fi-FI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4. Vain määräaikaan mennessä tulleet hakemukset käsitellään. </a:t>
            </a:r>
          </a:p>
          <a:p>
            <a:r>
              <a:rPr lang="fi-FI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Huomionosoitus julkistetaan Seinäjoen piirikokouksessa.</a:t>
            </a:r>
          </a:p>
          <a:p>
            <a:r>
              <a:rPr lang="fi-FI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5. Hakemus lähetetään 18.9.2022 mennessä osoitteeseen </a:t>
            </a:r>
            <a:r>
              <a:rPr lang="fi-FI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pirkko.gronroos@zonta.fi</a:t>
            </a:r>
            <a:endParaRPr lang="fi-FI" sz="18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fi-FI" sz="18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4631474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9750" y="958850"/>
            <a:ext cx="3487738" cy="4932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2189839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orakulmio 1"/>
          <p:cNvSpPr/>
          <p:nvPr/>
        </p:nvSpPr>
        <p:spPr>
          <a:xfrm>
            <a:off x="3048000" y="58847"/>
            <a:ext cx="6096000" cy="674030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fi-FI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Ehdota ”Vuoden </a:t>
            </a:r>
            <a:r>
              <a:rPr lang="fi-FI" dirty="0" err="1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Zonta</a:t>
            </a:r>
            <a:r>
              <a:rPr lang="fi-FI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” –huomionosoituksen saajaa</a:t>
            </a:r>
          </a:p>
          <a:p>
            <a:r>
              <a:rPr lang="fi-FI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  <a:p>
            <a:r>
              <a:rPr lang="fi-FI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Millainen on vuoden 2022 </a:t>
            </a:r>
            <a:r>
              <a:rPr lang="fi-FI" dirty="0" err="1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Zonta</a:t>
            </a:r>
            <a:r>
              <a:rPr lang="fi-FI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r>
              <a:rPr lang="fi-FI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Hänessä on </a:t>
            </a:r>
            <a:r>
              <a:rPr lang="fi-FI" dirty="0" err="1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Zonta-spirittiä</a:t>
            </a:r>
            <a:r>
              <a:rPr lang="fi-FI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 Hän on aktiivinen, ystävällinen, avulias, </a:t>
            </a:r>
          </a:p>
          <a:p>
            <a:r>
              <a:rPr lang="fi-FI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kannustava ja myönteistä ilmapiiriä kehittävä, innostava esimerkki </a:t>
            </a:r>
          </a:p>
          <a:p>
            <a:r>
              <a:rPr lang="fi-FI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muille. Hän on viestinyt </a:t>
            </a:r>
            <a:r>
              <a:rPr lang="fi-FI" dirty="0" err="1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Zonta-toiminnasta</a:t>
            </a:r>
            <a:r>
              <a:rPr lang="fi-FI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ulkopuolisille ja tuonut </a:t>
            </a:r>
          </a:p>
          <a:p>
            <a:r>
              <a:rPr lang="fi-FI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uusia jäseniä. Hän on sisäistänyt ja toteuttaa </a:t>
            </a:r>
            <a:r>
              <a:rPr lang="fi-FI" dirty="0" err="1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Zonta-ideologiaa</a:t>
            </a:r>
            <a:r>
              <a:rPr lang="fi-FI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r>
              <a:rPr lang="fi-FI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elämässään. Ehdota oman tai toisen kerhon aktiivista </a:t>
            </a:r>
            <a:r>
              <a:rPr lang="fi-FI" dirty="0" err="1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zontaa</a:t>
            </a:r>
            <a:r>
              <a:rPr lang="fi-FI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!</a:t>
            </a:r>
          </a:p>
          <a:p>
            <a:r>
              <a:rPr lang="fi-FI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  <a:p>
            <a:r>
              <a:rPr lang="fi-FI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Ohjeet:</a:t>
            </a:r>
          </a:p>
          <a:p>
            <a:r>
              <a:rPr lang="fi-FI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1. Kirjallinen hakemus, </a:t>
            </a:r>
            <a:r>
              <a:rPr lang="fi-FI" dirty="0" err="1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max</a:t>
            </a:r>
            <a:r>
              <a:rPr lang="fi-FI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1 A4</a:t>
            </a:r>
          </a:p>
          <a:p>
            <a:r>
              <a:rPr lang="fi-FI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2. Ehdokkaan nimi, yhteystiedot ja kerhon nimi. Perustelut, miksi hän on </a:t>
            </a:r>
          </a:p>
          <a:p>
            <a:r>
              <a:rPr lang="fi-FI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vuoden </a:t>
            </a:r>
            <a:r>
              <a:rPr lang="fi-FI" dirty="0" err="1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zonta</a:t>
            </a:r>
            <a:r>
              <a:rPr lang="fi-FI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fi-FI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3. Ehdottajan nimi ja yhteystiedot sekä kerhon, </a:t>
            </a:r>
            <a:r>
              <a:rPr lang="fi-FI" dirty="0" err="1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AD:n</a:t>
            </a:r>
            <a:r>
              <a:rPr lang="fi-FI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tai </a:t>
            </a:r>
            <a:r>
              <a:rPr lang="fi-FI" dirty="0" err="1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Governorin</a:t>
            </a:r>
            <a:r>
              <a:rPr lang="fi-FI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r>
              <a:rPr lang="fi-FI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nimi, sen mukaan mikä taho esityksen tekee.</a:t>
            </a:r>
          </a:p>
          <a:p>
            <a:r>
              <a:rPr lang="fi-FI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4. Vain määräaikaan mennessä tulleet hakemukset käsitellään. </a:t>
            </a:r>
          </a:p>
          <a:p>
            <a:r>
              <a:rPr lang="fi-FI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Huomionosoitus julkistetaan Seinäjoen piirikokouksessa.</a:t>
            </a:r>
          </a:p>
          <a:p>
            <a:r>
              <a:rPr lang="fi-FI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5. Hakemus lähetetään 18.9.2022 mennessä osoitteeseen </a:t>
            </a:r>
            <a:r>
              <a:rPr lang="fi-FI" dirty="0" err="1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pirkko.gronroos@zonta.fi</a:t>
            </a:r>
            <a:endParaRPr lang="fi-FI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075787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</TotalTime>
  <Words>33</Words>
  <Application>Microsoft Office PowerPoint</Application>
  <PresentationFormat>Mukautettu</PresentationFormat>
  <Paragraphs>40</Paragraphs>
  <Slides>4</Slides>
  <Notes>0</Notes>
  <HiddenSlides>0</HiddenSlides>
  <MMClips>0</MMClips>
  <ScaleCrop>false</ScaleCrop>
  <HeadingPairs>
    <vt:vector size="4" baseType="variant">
      <vt:variant>
        <vt:lpstr>Teema</vt:lpstr>
      </vt:variant>
      <vt:variant>
        <vt:i4>1</vt:i4>
      </vt:variant>
      <vt:variant>
        <vt:lpstr>Dian otsikot</vt:lpstr>
      </vt:variant>
      <vt:variant>
        <vt:i4>4</vt:i4>
      </vt:variant>
    </vt:vector>
  </HeadingPairs>
  <TitlesOfParts>
    <vt:vector size="5" baseType="lpstr">
      <vt:lpstr>Office-teema</vt:lpstr>
      <vt:lpstr>Ehdota ”Vuoden Zonta” –huomionosoituksen saajaa </vt:lpstr>
      <vt:lpstr>Somekuva ja saateteksti</vt:lpstr>
      <vt:lpstr>PowerPoint-esitys</vt:lpstr>
      <vt:lpstr>PowerPoint-esitys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PowerPoint-esitys</dc:title>
  <dc:creator>Pirkko Grönroos</dc:creator>
  <cp:lastModifiedBy>Mariitta Saastamoinen</cp:lastModifiedBy>
  <cp:revision>3</cp:revision>
  <dcterms:created xsi:type="dcterms:W3CDTF">2022-08-08T19:31:40Z</dcterms:created>
  <dcterms:modified xsi:type="dcterms:W3CDTF">2022-08-19T05:22:03Z</dcterms:modified>
</cp:coreProperties>
</file>