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1" r:id="rId3"/>
    <p:sldId id="282" r:id="rId4"/>
    <p:sldId id="283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18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7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280BE-BFAE-4EE9-85EE-5B25B053F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EF440-CBA8-4190-BBA9-C02D487E5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B5ED-1238-4F42-A1AE-58F3B4A1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14E74-D831-4289-B2A5-C5147B03C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A1C88-FCAF-4194-9E21-769E00E2B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056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C2F4-5FC3-4C95-A49A-3634375D9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A916E-7C4C-4D73-885D-34F6ADD05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39BF-91A9-4212-847C-DBFA8078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FAF86-EE2D-4D60-A59B-58CE0EA99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EF64B-E616-41D5-8A99-CD38045B5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249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39B837-4860-47E2-9103-03561D2FB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9240E1-9860-4389-8BFC-4F4DEF11D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B5BB6-F902-440F-85EE-D9562B4C2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CEEBF-DBF8-4E0F-8D0D-EE09FE1EC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4EAA4-EB99-4B02-9AA3-E8CCD1C37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00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59717-2B7A-4A29-B45A-A4EAEB377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8AE99-BFEE-4AB2-90A5-798F682CA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ECCC0-B919-4EEA-8E65-6468BECF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4E177-C43B-44CD-81AA-C5D0EF24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B42F7-265D-4D7E-AB80-6632EE1A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175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4D69-FE82-4B50-B637-73063BCEB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B833-4FBE-4ADB-90AB-48DC2C597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4437A-FF0E-4BC5-8A3B-6882F919B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8B6EC-F3B7-4FC4-A6E4-1D44B9D7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98F51-D5E0-40D8-B580-3C16D2B57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76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9A6CB-B6BA-4180-B820-5176F29B6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F07E8-E419-454D-A061-5561ECC84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28D8D-501E-4295-A27B-43EBA803A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7F8E0-EFA9-4D3F-81A1-B4AB08A1A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3E919-A8FA-4749-A521-B19F1587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A5010-CA50-48CE-A747-02F0463D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413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C4BF4-18BF-4653-A916-F9FDFF386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03E09-F7B7-4CD3-B032-F93A66D7E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9CA72-4DAE-455D-A2CE-AD5029334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C122DF-9309-424D-9AF2-7C076F162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52CE20-38F7-451D-8F68-2F46A0410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EB745F-9D60-4892-A489-FE1E8B090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628EB5-92E0-4825-AB9F-DADA0270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FF467-2054-4D22-894F-E0C5491CE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840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AA1FC-126C-4BCD-AC3F-BDF7ADF8D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D1F266-99CD-4B03-B3B4-CDAF0F859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9F8FCE-DF74-4B95-A42E-2D2DDE47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49C1E5-1EE3-4128-89C2-C90471685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324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DC8DC-3F65-4402-8BFE-4226DC17A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8232D8-8C49-4442-A157-FB14C044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0ACC7-18C9-434C-93A4-74ABF339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382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EE407-20E6-4511-A9A7-0EEF44EF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17FAB-923D-4720-A141-3A8BA046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3341E-6A68-4264-B535-89B1A186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20EBE-079E-470C-BFAF-10B86FB0D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BD346-47C9-4747-BA77-196D9437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1E8B1-59E0-45B8-B8B3-5C33D222D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89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B03FC-2228-48AF-BA22-41AC3D590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242B2E-E30F-4DE9-B597-4FB5BD9C4F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D3040F-E736-4839-AF93-45D9B3682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B915B-D3DD-4027-A385-4818EF1B2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A5794-FE7C-45D1-9ED1-E309803C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507CF-AD5C-45E4-BEAD-EC253C0F7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644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36E800-96A2-455C-B7CF-5578F9C7D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9C030-734D-4D95-B0CF-F3BA6810E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9C3D4-973A-41D1-B3D7-B07D1FF1F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2CF2A-EF98-4756-A893-4BA4366BD00D}" type="datetimeFigureOut">
              <a:rPr lang="fi-FI" smtClean="0"/>
              <a:t>9.8.2022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8C118-F47E-4B4D-9E32-C2E444143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55BC6-0F5D-42FB-A321-40536035D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435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1F01170-7F28-4128-BD1D-709F9AB3CFF8}"/>
              </a:ext>
            </a:extLst>
          </p:cNvPr>
          <p:cNvSpPr/>
          <p:nvPr/>
        </p:nvSpPr>
        <p:spPr>
          <a:xfrm>
            <a:off x="897968" y="1920464"/>
            <a:ext cx="5198032" cy="4336517"/>
          </a:xfrm>
          <a:prstGeom prst="rect">
            <a:avLst/>
          </a:prstGeom>
          <a:solidFill>
            <a:srgbClr val="FACA6E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260C53-5A40-4929-8AC4-64A94D244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8" y="530949"/>
            <a:ext cx="5198032" cy="426238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189443-BE31-40D0-BAC5-7F8291265F01}"/>
              </a:ext>
            </a:extLst>
          </p:cNvPr>
          <p:cNvSpPr txBox="1"/>
          <p:nvPr/>
        </p:nvSpPr>
        <p:spPr>
          <a:xfrm>
            <a:off x="3228237" y="1506248"/>
            <a:ext cx="2392898" cy="23076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4800" b="1" dirty="0">
                <a:latin typeface="Footlight MT Light" panose="0204060206030A020304" pitchFamily="18" charset="0"/>
                <a:cs typeface="Sakkal Majalla" panose="020B0604020202020204" pitchFamily="2" charset="-78"/>
              </a:rPr>
              <a:t>Tyttöjen </a:t>
            </a:r>
          </a:p>
          <a:p>
            <a:pPr algn="ctr"/>
            <a:r>
              <a:rPr lang="fi-FI" sz="4800" b="1" dirty="0">
                <a:latin typeface="Footlight MT Light" panose="0204060206030A020304" pitchFamily="18" charset="0"/>
                <a:cs typeface="Sakkal Majalla" panose="020B0604020202020204" pitchFamily="2" charset="-78"/>
              </a:rPr>
              <a:t>päivä</a:t>
            </a:r>
          </a:p>
          <a:p>
            <a:pPr algn="ctr">
              <a:lnSpc>
                <a:spcPct val="200000"/>
              </a:lnSpc>
            </a:pPr>
            <a:r>
              <a:rPr lang="fi-FI" sz="2800" b="1" dirty="0">
                <a:latin typeface="Footlight MT Light" panose="0204060206030A020304" pitchFamily="18" charset="0"/>
                <a:cs typeface="Sakkal Majalla" panose="020B0604020202020204" pitchFamily="2" charset="-78"/>
              </a:rPr>
              <a:t>11.10.2022</a:t>
            </a: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2DAC9093-D2EB-432D-B30D-F9DB72A100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97" y="5013299"/>
            <a:ext cx="1100022" cy="116955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FFCEB4B-1BBF-4170-B1F9-9B108CE5223A}"/>
              </a:ext>
            </a:extLst>
          </p:cNvPr>
          <p:cNvSpPr txBox="1"/>
          <p:nvPr/>
        </p:nvSpPr>
        <p:spPr>
          <a:xfrm>
            <a:off x="1520008" y="4454781"/>
            <a:ext cx="3804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International Day of </a:t>
            </a:r>
            <a:r>
              <a:rPr lang="fi-FI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fi-FI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Girl Child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735F0F-DCFE-4B04-AF2F-A66919D6464B}"/>
              </a:ext>
            </a:extLst>
          </p:cNvPr>
          <p:cNvSpPr txBox="1"/>
          <p:nvPr/>
        </p:nvSpPr>
        <p:spPr>
          <a:xfrm>
            <a:off x="2390686" y="5020553"/>
            <a:ext cx="3705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Lato"/>
                <a:cs typeface="Arial" panose="020B0604020202020204" pitchFamily="34" charset="0"/>
              </a:rPr>
              <a:t>&lt; Kirjoita tähän oma teksti &gt;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0F733A-C065-4F76-B836-E9B5AFB0A276}"/>
              </a:ext>
            </a:extLst>
          </p:cNvPr>
          <p:cNvSpPr/>
          <p:nvPr/>
        </p:nvSpPr>
        <p:spPr>
          <a:xfrm>
            <a:off x="2553077" y="997617"/>
            <a:ext cx="3475081" cy="3380431"/>
          </a:xfrm>
          <a:prstGeom prst="ellipse">
            <a:avLst/>
          </a:prstGeom>
          <a:noFill/>
          <a:ln w="152400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B0F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CF237D-B79C-4469-BBCB-ABA950198C26}"/>
              </a:ext>
            </a:extLst>
          </p:cNvPr>
          <p:cNvSpPr txBox="1"/>
          <p:nvPr/>
        </p:nvSpPr>
        <p:spPr>
          <a:xfrm>
            <a:off x="7051387" y="1474150"/>
            <a:ext cx="41500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Muokattava kuva, jota voit täydentää omalla tekstillä.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Kopioi kuva ja </a:t>
            </a:r>
            <a:r>
              <a:rPr lang="fi-FI" dirty="0" err="1"/>
              <a:t>paste</a:t>
            </a:r>
            <a:r>
              <a:rPr lang="fi-FI" dirty="0"/>
              <a:t> as </a:t>
            </a:r>
            <a:r>
              <a:rPr lang="fi-FI" dirty="0" err="1"/>
              <a:t>picture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Klikkaa hiiren oikeaa näppäintä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Save</a:t>
            </a:r>
            <a:r>
              <a:rPr lang="fi-FI" dirty="0"/>
              <a:t> as </a:t>
            </a:r>
            <a:r>
              <a:rPr lang="fi-FI" dirty="0" err="1"/>
              <a:t>picture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Talleta jpg-muotoon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Sopiva </a:t>
            </a:r>
            <a:r>
              <a:rPr lang="fi-FI" dirty="0" err="1"/>
              <a:t>facebookiin</a:t>
            </a:r>
            <a:r>
              <a:rPr lang="fi-FI" dirty="0"/>
              <a:t> ja </a:t>
            </a:r>
            <a:r>
              <a:rPr lang="fi-FI" dirty="0" err="1"/>
              <a:t>instagrammiin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291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1F01170-7F28-4128-BD1D-709F9AB3CFF8}"/>
              </a:ext>
            </a:extLst>
          </p:cNvPr>
          <p:cNvSpPr/>
          <p:nvPr/>
        </p:nvSpPr>
        <p:spPr>
          <a:xfrm>
            <a:off x="619823" y="1920464"/>
            <a:ext cx="5715000" cy="4440477"/>
          </a:xfrm>
          <a:prstGeom prst="rect">
            <a:avLst/>
          </a:prstGeom>
          <a:solidFill>
            <a:srgbClr val="FACA6E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260C53-5A40-4929-8AC4-64A94D244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8" y="530949"/>
            <a:ext cx="5198032" cy="4262386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2DAC9093-D2EB-432D-B30D-F9DB72A100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8" y="5013299"/>
            <a:ext cx="1100022" cy="116955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FFCEB4B-1BBF-4170-B1F9-9B108CE5223A}"/>
              </a:ext>
            </a:extLst>
          </p:cNvPr>
          <p:cNvSpPr txBox="1"/>
          <p:nvPr/>
        </p:nvSpPr>
        <p:spPr>
          <a:xfrm>
            <a:off x="1520008" y="4454781"/>
            <a:ext cx="3804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International Day of </a:t>
            </a:r>
            <a:r>
              <a:rPr lang="fi-FI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fi-FI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Girl Child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735F0F-DCFE-4B04-AF2F-A66919D6464B}"/>
              </a:ext>
            </a:extLst>
          </p:cNvPr>
          <p:cNvSpPr txBox="1"/>
          <p:nvPr/>
        </p:nvSpPr>
        <p:spPr>
          <a:xfrm>
            <a:off x="2390686" y="5020553"/>
            <a:ext cx="3705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&lt; Kirjoita tähän oma teksti &gt;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0F733A-C065-4F76-B836-E9B5AFB0A276}"/>
              </a:ext>
            </a:extLst>
          </p:cNvPr>
          <p:cNvSpPr/>
          <p:nvPr/>
        </p:nvSpPr>
        <p:spPr>
          <a:xfrm>
            <a:off x="2553077" y="997617"/>
            <a:ext cx="3475081" cy="3380431"/>
          </a:xfrm>
          <a:prstGeom prst="ellipse">
            <a:avLst/>
          </a:prstGeom>
          <a:noFill/>
          <a:ln w="152400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B0F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CF237D-B79C-4469-BBCB-ABA950198C26}"/>
              </a:ext>
            </a:extLst>
          </p:cNvPr>
          <p:cNvSpPr txBox="1"/>
          <p:nvPr/>
        </p:nvSpPr>
        <p:spPr>
          <a:xfrm>
            <a:off x="7051387" y="1474150"/>
            <a:ext cx="41500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Muokattava kuva, jota voit täydentää omalla tekstillä.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Kopioi kuva ja </a:t>
            </a:r>
            <a:r>
              <a:rPr lang="fi-FI" dirty="0" err="1"/>
              <a:t>paste</a:t>
            </a:r>
            <a:r>
              <a:rPr lang="fi-FI" dirty="0"/>
              <a:t> as </a:t>
            </a:r>
            <a:r>
              <a:rPr lang="fi-FI" dirty="0" err="1"/>
              <a:t>picture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Klikkaa hiiren oikeaa näppäintä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Save</a:t>
            </a:r>
            <a:r>
              <a:rPr lang="fi-FI" dirty="0"/>
              <a:t> as </a:t>
            </a:r>
            <a:r>
              <a:rPr lang="fi-FI" dirty="0" err="1"/>
              <a:t>picture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Talleta jpg-muotoon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Sopiva </a:t>
            </a:r>
            <a:r>
              <a:rPr lang="fi-FI" dirty="0" err="1"/>
              <a:t>facebookiin</a:t>
            </a:r>
            <a:r>
              <a:rPr lang="fi-FI" dirty="0"/>
              <a:t> ja </a:t>
            </a:r>
            <a:r>
              <a:rPr lang="fi-FI" dirty="0" err="1"/>
              <a:t>instagrammiin</a:t>
            </a:r>
            <a:endParaRPr lang="fi-FI" dirty="0"/>
          </a:p>
          <a:p>
            <a:endParaRPr lang="fi-FI" dirty="0"/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83F381EA-BAB0-9206-0179-C4FAC2FDF1F3}"/>
              </a:ext>
            </a:extLst>
          </p:cNvPr>
          <p:cNvSpPr txBox="1"/>
          <p:nvPr/>
        </p:nvSpPr>
        <p:spPr>
          <a:xfrm>
            <a:off x="3267019" y="1412998"/>
            <a:ext cx="2204450" cy="2597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5400" b="1" dirty="0" err="1">
                <a:latin typeface="Footlight MT Light" panose="0204060206030A020304" pitchFamily="18" charset="0"/>
                <a:cs typeface="Sakkal Majalla" panose="020B0604020202020204" pitchFamily="2" charset="-78"/>
              </a:rPr>
              <a:t>Flick</a:t>
            </a:r>
            <a:r>
              <a:rPr lang="fi-FI" sz="5400" b="1" dirty="0">
                <a:latin typeface="Footlight MT Light" panose="0204060206030A020304" pitchFamily="18" charset="0"/>
                <a:cs typeface="Sakkal Majalla" panose="020B0604020202020204" pitchFamily="2" charset="-78"/>
              </a:rPr>
              <a:t>- </a:t>
            </a:r>
          </a:p>
          <a:p>
            <a:pPr algn="ctr"/>
            <a:r>
              <a:rPr lang="fi-FI" sz="5400" b="1" dirty="0" err="1">
                <a:latin typeface="Footlight MT Light" panose="0204060206030A020304" pitchFamily="18" charset="0"/>
                <a:cs typeface="Sakkal Majalla" panose="020B0604020202020204" pitchFamily="2" charset="-78"/>
              </a:rPr>
              <a:t>dagen</a:t>
            </a:r>
            <a:endParaRPr lang="fi-FI" sz="5400" b="1" dirty="0">
              <a:latin typeface="Footlight MT Light" panose="0204060206030A020304" pitchFamily="18" charset="0"/>
              <a:cs typeface="Sakkal Majalla" panose="020B0604020202020204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i-FI" sz="3200" b="1" dirty="0">
                <a:latin typeface="Footlight MT Light" panose="0204060206030A020304" pitchFamily="18" charset="0"/>
                <a:cs typeface="Sakkal Majalla" panose="020B0604020202020204" pitchFamily="2" charset="-78"/>
              </a:rPr>
              <a:t>11.10.2022</a:t>
            </a:r>
          </a:p>
        </p:txBody>
      </p:sp>
    </p:spTree>
    <p:extLst>
      <p:ext uri="{BB962C8B-B14F-4D97-AF65-F5344CB8AC3E}">
        <p14:creationId xmlns:p14="http://schemas.microsoft.com/office/powerpoint/2010/main" val="392977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BAB4020-3B2C-4168-9BA0-F8B6B3F0085E}"/>
              </a:ext>
            </a:extLst>
          </p:cNvPr>
          <p:cNvSpPr/>
          <p:nvPr/>
        </p:nvSpPr>
        <p:spPr>
          <a:xfrm>
            <a:off x="5785861" y="696685"/>
            <a:ext cx="3020682" cy="4262386"/>
          </a:xfrm>
          <a:prstGeom prst="rect">
            <a:avLst/>
          </a:prstGeom>
          <a:solidFill>
            <a:srgbClr val="FACA6E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bg1"/>
              </a:solidFill>
              <a:latin typeface="Segoe Script" panose="030B0504020000000003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6D32ED-0FB3-4DCD-BC48-9D5838FF9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38" y="722374"/>
            <a:ext cx="5198032" cy="4262386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EB8EA26-CB4A-471B-8FCC-E243086748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191" y="3620145"/>
            <a:ext cx="1100022" cy="116955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F7833ED-9FDA-4645-8DBB-7506855F44BC}"/>
              </a:ext>
            </a:extLst>
          </p:cNvPr>
          <p:cNvSpPr txBox="1"/>
          <p:nvPr/>
        </p:nvSpPr>
        <p:spPr>
          <a:xfrm>
            <a:off x="1209869" y="4620517"/>
            <a:ext cx="3804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International Day of </a:t>
            </a:r>
            <a:r>
              <a:rPr lang="fi-FI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fi-FI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Girl Child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B5EE86A-6DCF-456E-BEE7-A10B04FDA238}"/>
              </a:ext>
            </a:extLst>
          </p:cNvPr>
          <p:cNvSpPr/>
          <p:nvPr/>
        </p:nvSpPr>
        <p:spPr>
          <a:xfrm>
            <a:off x="2242938" y="1163353"/>
            <a:ext cx="3475081" cy="3380431"/>
          </a:xfrm>
          <a:prstGeom prst="ellipse">
            <a:avLst/>
          </a:prstGeom>
          <a:noFill/>
          <a:ln w="152400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B0F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7D9B0C-95DF-4428-8B24-55D75AEC098F}"/>
              </a:ext>
            </a:extLst>
          </p:cNvPr>
          <p:cNvSpPr txBox="1"/>
          <p:nvPr/>
        </p:nvSpPr>
        <p:spPr>
          <a:xfrm>
            <a:off x="9469095" y="1856676"/>
            <a:ext cx="1787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Muokattava kuva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A4A5BB-7CF8-4310-A3EE-F4902F39F5F3}"/>
              </a:ext>
            </a:extLst>
          </p:cNvPr>
          <p:cNvSpPr txBox="1"/>
          <p:nvPr/>
        </p:nvSpPr>
        <p:spPr>
          <a:xfrm>
            <a:off x="6126446" y="948735"/>
            <a:ext cx="24841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Kirjoita tähän oma teksti</a:t>
            </a: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2573F63C-12C2-5EE4-26F5-CCE0BBD8685E}"/>
              </a:ext>
            </a:extLst>
          </p:cNvPr>
          <p:cNvSpPr txBox="1"/>
          <p:nvPr/>
        </p:nvSpPr>
        <p:spPr>
          <a:xfrm>
            <a:off x="2825568" y="1699725"/>
            <a:ext cx="2392898" cy="23076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4800" b="1" dirty="0">
                <a:latin typeface="Footlight MT Light" panose="0204060206030A020304" pitchFamily="18" charset="0"/>
                <a:cs typeface="Sakkal Majalla" panose="020B0604020202020204" pitchFamily="2" charset="-78"/>
              </a:rPr>
              <a:t>Tyttöjen </a:t>
            </a:r>
          </a:p>
          <a:p>
            <a:pPr algn="ctr"/>
            <a:r>
              <a:rPr lang="fi-FI" sz="4800" b="1" dirty="0">
                <a:latin typeface="Footlight MT Light" panose="0204060206030A020304" pitchFamily="18" charset="0"/>
                <a:cs typeface="Sakkal Majalla" panose="020B0604020202020204" pitchFamily="2" charset="-78"/>
              </a:rPr>
              <a:t>päivä</a:t>
            </a:r>
          </a:p>
          <a:p>
            <a:pPr algn="ctr">
              <a:lnSpc>
                <a:spcPct val="200000"/>
              </a:lnSpc>
            </a:pPr>
            <a:r>
              <a:rPr lang="fi-FI" sz="2800" b="1" dirty="0">
                <a:latin typeface="Footlight MT Light" panose="0204060206030A020304" pitchFamily="18" charset="0"/>
                <a:cs typeface="Sakkal Majalla" panose="020B0604020202020204" pitchFamily="2" charset="-78"/>
              </a:rPr>
              <a:t>11.10.2022</a:t>
            </a:r>
          </a:p>
        </p:txBody>
      </p:sp>
    </p:spTree>
    <p:extLst>
      <p:ext uri="{BB962C8B-B14F-4D97-AF65-F5344CB8AC3E}">
        <p14:creationId xmlns:p14="http://schemas.microsoft.com/office/powerpoint/2010/main" val="1133097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BAB4020-3B2C-4168-9BA0-F8B6B3F0085E}"/>
              </a:ext>
            </a:extLst>
          </p:cNvPr>
          <p:cNvSpPr/>
          <p:nvPr/>
        </p:nvSpPr>
        <p:spPr>
          <a:xfrm>
            <a:off x="5785861" y="696685"/>
            <a:ext cx="3020682" cy="4262386"/>
          </a:xfrm>
          <a:prstGeom prst="rect">
            <a:avLst/>
          </a:prstGeom>
          <a:solidFill>
            <a:srgbClr val="FACA6E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bg1"/>
              </a:solidFill>
              <a:latin typeface="Segoe Script" panose="030B0504020000000003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6D32ED-0FB3-4DCD-BC48-9D5838FF9A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9" y="696685"/>
            <a:ext cx="5198032" cy="4262386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EB8EA26-CB4A-471B-8FCC-E243086748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191" y="3620145"/>
            <a:ext cx="1100022" cy="116955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F7833ED-9FDA-4645-8DBB-7506855F44BC}"/>
              </a:ext>
            </a:extLst>
          </p:cNvPr>
          <p:cNvSpPr txBox="1"/>
          <p:nvPr/>
        </p:nvSpPr>
        <p:spPr>
          <a:xfrm>
            <a:off x="1209869" y="4620517"/>
            <a:ext cx="3804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International Day of </a:t>
            </a:r>
            <a:r>
              <a:rPr lang="fi-FI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fi-FI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Girl Child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B5EE86A-6DCF-456E-BEE7-A10B04FDA238}"/>
              </a:ext>
            </a:extLst>
          </p:cNvPr>
          <p:cNvSpPr/>
          <p:nvPr/>
        </p:nvSpPr>
        <p:spPr>
          <a:xfrm>
            <a:off x="2242938" y="1163353"/>
            <a:ext cx="3475081" cy="3380431"/>
          </a:xfrm>
          <a:prstGeom prst="ellipse">
            <a:avLst/>
          </a:prstGeom>
          <a:noFill/>
          <a:ln w="152400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B0F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7D9B0C-95DF-4428-8B24-55D75AEC098F}"/>
              </a:ext>
            </a:extLst>
          </p:cNvPr>
          <p:cNvSpPr txBox="1"/>
          <p:nvPr/>
        </p:nvSpPr>
        <p:spPr>
          <a:xfrm>
            <a:off x="9469095" y="1856676"/>
            <a:ext cx="1787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Muokattava kuva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F53D7-16B2-4C4A-AF27-DB2FA2ED7901}"/>
              </a:ext>
            </a:extLst>
          </p:cNvPr>
          <p:cNvSpPr txBox="1"/>
          <p:nvPr/>
        </p:nvSpPr>
        <p:spPr>
          <a:xfrm>
            <a:off x="6058604" y="1056457"/>
            <a:ext cx="2464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Kirjoita tähän oma teksti</a:t>
            </a: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56F3C20B-FF8B-565D-3EE7-0676D81B21BE}"/>
              </a:ext>
            </a:extLst>
          </p:cNvPr>
          <p:cNvSpPr txBox="1"/>
          <p:nvPr/>
        </p:nvSpPr>
        <p:spPr>
          <a:xfrm>
            <a:off x="2959351" y="1528997"/>
            <a:ext cx="2204450" cy="2597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5400" b="1" dirty="0" err="1">
                <a:latin typeface="Footlight MT Light" panose="0204060206030A020304" pitchFamily="18" charset="0"/>
                <a:cs typeface="Sakkal Majalla" panose="020B0604020202020204" pitchFamily="2" charset="-78"/>
              </a:rPr>
              <a:t>Flick</a:t>
            </a:r>
            <a:r>
              <a:rPr lang="fi-FI" sz="5400" b="1" dirty="0">
                <a:latin typeface="Footlight MT Light" panose="0204060206030A020304" pitchFamily="18" charset="0"/>
                <a:cs typeface="Sakkal Majalla" panose="020B0604020202020204" pitchFamily="2" charset="-78"/>
              </a:rPr>
              <a:t>- </a:t>
            </a:r>
          </a:p>
          <a:p>
            <a:pPr algn="ctr"/>
            <a:r>
              <a:rPr lang="fi-FI" sz="5400" b="1" dirty="0" err="1">
                <a:latin typeface="Footlight MT Light" panose="0204060206030A020304" pitchFamily="18" charset="0"/>
                <a:cs typeface="Sakkal Majalla" panose="020B0604020202020204" pitchFamily="2" charset="-78"/>
              </a:rPr>
              <a:t>dagen</a:t>
            </a:r>
            <a:endParaRPr lang="fi-FI" sz="5400" b="1" dirty="0">
              <a:latin typeface="Footlight MT Light" panose="0204060206030A020304" pitchFamily="18" charset="0"/>
              <a:cs typeface="Sakkal Majalla" panose="020B0604020202020204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i-FI" sz="3200" b="1" dirty="0">
                <a:latin typeface="Footlight MT Light" panose="0204060206030A020304" pitchFamily="18" charset="0"/>
                <a:cs typeface="Sakkal Majalla" panose="020B0604020202020204" pitchFamily="2" charset="-78"/>
              </a:rPr>
              <a:t>11.10.2022</a:t>
            </a:r>
          </a:p>
        </p:txBody>
      </p:sp>
    </p:spTree>
    <p:extLst>
      <p:ext uri="{BB962C8B-B14F-4D97-AF65-F5344CB8AC3E}">
        <p14:creationId xmlns:p14="http://schemas.microsoft.com/office/powerpoint/2010/main" val="62103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120</Words>
  <Application>Microsoft Office PowerPoint</Application>
  <PresentationFormat>Laajakuva</PresentationFormat>
  <Paragraphs>36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Footlight MT Light</vt:lpstr>
      <vt:lpstr>Lato</vt:lpstr>
      <vt:lpstr>Segoe Script</vt:lpstr>
      <vt:lpstr>Office Theme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Ovaska, Johanna (Nokia - FI/Espoo)</dc:creator>
  <cp:lastModifiedBy>Tarja Hammarberg</cp:lastModifiedBy>
  <cp:revision>32</cp:revision>
  <dcterms:created xsi:type="dcterms:W3CDTF">2020-10-15T07:17:32Z</dcterms:created>
  <dcterms:modified xsi:type="dcterms:W3CDTF">2022-08-09T19:00:19Z</dcterms:modified>
</cp:coreProperties>
</file>