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20A"/>
    <a:srgbClr val="FF9966"/>
    <a:srgbClr val="7BA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4A80-D733-4FA9-8E47-4C886B96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7BA2D-7201-4DFF-A9DD-E9F8624B6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84F51-1779-41D6-940D-62A45E7F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F6127-808F-43A5-988C-2696F6E3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37B8F-4E6D-416C-A815-3D076085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41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56DD-AF8E-4390-B93F-D3D522B3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A8EDD-F236-4FEA-93D2-D7AC2DA21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8FA1-32FC-4756-A3BE-1B9F7619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06C7-8B60-41E3-8F5B-C6AC5C10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AB4DE-56C3-4AFD-B61E-8364E465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27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58B0A9-CDA8-4759-8A7A-C0EA86C86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6F75E-024B-4967-AB1B-ECFA5E91D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01F6B-5B09-4EBD-8B6A-555A1007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40D12-0DD8-442F-8C8D-6F23D40A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7A3A4-F485-49E0-8400-074539B7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02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6AD0-20C7-4FA1-B0A6-5E59E1B1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86FD-1703-4A26-9971-F6794A7C8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D92E8-AE45-426D-9979-7E54937C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2D9B-BE71-45BD-A360-872CEFE3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3040D-F1D1-4092-A3C4-44609889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69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642B-ABA0-4068-91AC-F5D38FB6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8A709-1244-4CB2-92F9-9A35FA06A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75C49-8398-4E38-BB2B-DA439BBB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6FFC-8827-41BF-8336-9751A004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6D1CE-915F-42E0-89B9-6DC48080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36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AE02-93AE-44E9-ACF4-C96E10098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BAE68-E22B-40C6-8706-BA9B59A11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E1A14-DFBD-4B2C-8347-FC6F72CCB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64A6D-8CC1-48D7-B866-541DE641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B083E-DBC4-46E6-AC8D-5C15FF36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D0145-AEA2-4CC6-9E1B-A3A611B7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50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2A99-65A4-4676-A67C-850351B0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6C318-5CC0-4C19-BBAD-FBF02924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466EE-C488-4C88-B7DF-B8188294A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39C2C-33B4-481D-AD0D-5976BF800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E49FA-AA6D-4E06-AFD2-B3BB4C7F4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00CDD-7713-47C6-A00D-AD974370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1BF2B-D21F-48ED-ACEA-C21B45B6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987A2-0EDE-44FF-9245-CADFCB2C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712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FB38-B153-470C-98AE-5D96BCFD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38C34-EAC0-4D25-A65A-05398111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742C1-831D-431A-94F1-C62E7508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17675-72B3-43DE-A1B3-C58492C1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96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6515A-4591-4830-94E2-4F2F30F9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1B5AE-2AEF-4631-A83E-D6B0D172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3ED53-125E-44D6-A18D-CB6D79B5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82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4F37-157B-4F12-A209-843363C0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B09E9-953C-4062-A087-6BB5A297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BA1EE-4949-49BD-B78F-734EA686D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4B53E-C8AF-43E2-A3FD-F4BD067B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88C81-6323-4D62-9D3B-4EDF134B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28244-B1E3-43C0-AD49-9D5837F4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66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C313-D8B6-4842-A918-0E5945F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7A68E-FA21-489B-B725-F7D2A31AE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743D4-32F4-429C-AFE9-08FA1485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05775-2F07-4BCB-B01C-A820C362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EC87B-A92F-4E62-969D-771AE788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8550B-022B-48FD-9D86-A50982CF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97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25AAD-61E5-449D-B5EE-8DF12513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7D14A-2AE6-4A12-A171-A23FB76D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7D3A0-6923-498A-BBBA-163BEC8F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A9A3-4727-44AB-9709-362622162E3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B3227-A366-49BE-88F7-39ED094F5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DC0C1-26F2-472B-8FBB-4425DEEA1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FE22-5564-4412-895A-34FBC140B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99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E48F3-E2D0-4BD9-AC22-ED6FEF56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00" r="-3" b="5497"/>
          <a:stretch/>
        </p:blipFill>
        <p:spPr>
          <a:xfrm>
            <a:off x="7465608" y="2317299"/>
            <a:ext cx="2283643" cy="228364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F6B37-A944-4CAE-9977-79A461633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35" t="3237" r="340" b="27766"/>
          <a:stretch/>
        </p:blipFill>
        <p:spPr>
          <a:xfrm>
            <a:off x="5240695" y="2263084"/>
            <a:ext cx="2331832" cy="2331832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4BBAD-20D1-46CB-8F0A-4350876513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66" b="21185"/>
          <a:stretch/>
        </p:blipFill>
        <p:spPr>
          <a:xfrm>
            <a:off x="3046673" y="2311273"/>
            <a:ext cx="2283643" cy="228364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F7BF95-9C52-48EB-9A26-39BE2BB2F9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" t="3000" r="-2" b="49749"/>
          <a:stretch/>
        </p:blipFill>
        <p:spPr>
          <a:xfrm>
            <a:off x="1052535" y="2279910"/>
            <a:ext cx="2298188" cy="229818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BABCE37-BF6E-473E-B993-9E7C782C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3" y="259420"/>
            <a:ext cx="7172960" cy="10245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STOP tyttöjen silpomiselle! 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14">
            <a:extLst>
              <a:ext uri="{FF2B5EF4-FFF2-40B4-BE49-F238E27FC236}">
                <a16:creationId xmlns:a16="http://schemas.microsoft.com/office/drawing/2014/main" id="{3F33E1C3-75B4-430B-B7C4-4A553D54F46B}"/>
              </a:ext>
            </a:extLst>
          </p:cNvPr>
          <p:cNvSpPr txBox="1">
            <a:spLocks/>
          </p:cNvSpPr>
          <p:nvPr/>
        </p:nvSpPr>
        <p:spPr>
          <a:xfrm>
            <a:off x="5511730" y="4710669"/>
            <a:ext cx="1789767" cy="459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Ibrahim Ahmed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lääkäri</a:t>
            </a:r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EF158504-A414-4EC5-8452-D228CC432B33}"/>
              </a:ext>
            </a:extLst>
          </p:cNvPr>
          <p:cNvSpPr txBox="1">
            <a:spLocks/>
          </p:cNvSpPr>
          <p:nvPr/>
        </p:nvSpPr>
        <p:spPr>
          <a:xfrm>
            <a:off x="3094454" y="4692267"/>
            <a:ext cx="2271431" cy="49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Vikman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kansanedustaja</a:t>
            </a:r>
          </a:p>
        </p:txBody>
      </p:sp>
      <p:sp>
        <p:nvSpPr>
          <p:cNvPr id="42" name="Content Placeholder 14">
            <a:extLst>
              <a:ext uri="{FF2B5EF4-FFF2-40B4-BE49-F238E27FC236}">
                <a16:creationId xmlns:a16="http://schemas.microsoft.com/office/drawing/2014/main" id="{01AC770F-D551-4C61-B4EA-1EB93756519D}"/>
              </a:ext>
            </a:extLst>
          </p:cNvPr>
          <p:cNvSpPr txBox="1">
            <a:spLocks/>
          </p:cNvSpPr>
          <p:nvPr/>
        </p:nvSpPr>
        <p:spPr>
          <a:xfrm>
            <a:off x="7593186" y="4705823"/>
            <a:ext cx="2028485" cy="459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Sirpa Pietikäinen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europarlamentaarikko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EC600E4-5F7C-4564-8012-150BB871E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08" y="5581996"/>
            <a:ext cx="3232244" cy="974963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B6071C61-EB76-42F6-84E0-0C2ABCA1D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08" y="5555276"/>
            <a:ext cx="2395491" cy="1001683"/>
          </a:xfrm>
          <a:prstGeom prst="rect">
            <a:avLst/>
          </a:prstGeom>
        </p:spPr>
      </p:pic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F0A6DBCC-ECE6-4FBF-A540-FF3ED1579A45}"/>
              </a:ext>
            </a:extLst>
          </p:cNvPr>
          <p:cNvSpPr txBox="1">
            <a:spLocks/>
          </p:cNvSpPr>
          <p:nvPr/>
        </p:nvSpPr>
        <p:spPr>
          <a:xfrm>
            <a:off x="990933" y="4680835"/>
            <a:ext cx="2271431" cy="49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Ujuni Ahmed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ihmisoikeusvaikuttaja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370CC-2640-4EDD-A789-B756EEA4D02A}"/>
              </a:ext>
            </a:extLst>
          </p:cNvPr>
          <p:cNvSpPr txBox="1"/>
          <p:nvPr/>
        </p:nvSpPr>
        <p:spPr>
          <a:xfrm>
            <a:off x="990933" y="141095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Tiistaina 2.11.2021  klo 15.30-17.00  </a:t>
            </a:r>
            <a:br>
              <a:rPr lang="fi-F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verkkolähetys &amp; Eurooppasali Helsingin Kampissa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860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E48F3-E2D0-4BD9-AC22-ED6FEF56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00" r="-3" b="5497"/>
          <a:stretch/>
        </p:blipFill>
        <p:spPr>
          <a:xfrm>
            <a:off x="7465608" y="2317299"/>
            <a:ext cx="2283643" cy="228364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F6B37-A944-4CAE-9977-79A461633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35" t="3237" r="340" b="27766"/>
          <a:stretch/>
        </p:blipFill>
        <p:spPr>
          <a:xfrm>
            <a:off x="5240695" y="2263084"/>
            <a:ext cx="2331832" cy="2331832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4BBAD-20D1-46CB-8F0A-4350876513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66" b="21185"/>
          <a:stretch/>
        </p:blipFill>
        <p:spPr>
          <a:xfrm>
            <a:off x="3046673" y="2311273"/>
            <a:ext cx="2283643" cy="228364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F7BF95-9C52-48EB-9A26-39BE2BB2F9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" t="3000" r="-2" b="49749"/>
          <a:stretch/>
        </p:blipFill>
        <p:spPr>
          <a:xfrm>
            <a:off x="1052535" y="2279910"/>
            <a:ext cx="2298188" cy="229818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BABCE37-BF6E-473E-B993-9E7C782C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3" y="259420"/>
            <a:ext cx="7172960" cy="10245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STOP tyttöjen silpomiselle! 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14">
            <a:extLst>
              <a:ext uri="{FF2B5EF4-FFF2-40B4-BE49-F238E27FC236}">
                <a16:creationId xmlns:a16="http://schemas.microsoft.com/office/drawing/2014/main" id="{3F33E1C3-75B4-430B-B7C4-4A553D54F46B}"/>
              </a:ext>
            </a:extLst>
          </p:cNvPr>
          <p:cNvSpPr txBox="1">
            <a:spLocks/>
          </p:cNvSpPr>
          <p:nvPr/>
        </p:nvSpPr>
        <p:spPr>
          <a:xfrm>
            <a:off x="5511730" y="4710669"/>
            <a:ext cx="1789767" cy="459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Ibrahim Ahmed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lääkäri</a:t>
            </a:r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EF158504-A414-4EC5-8452-D228CC432B33}"/>
              </a:ext>
            </a:extLst>
          </p:cNvPr>
          <p:cNvSpPr txBox="1">
            <a:spLocks/>
          </p:cNvSpPr>
          <p:nvPr/>
        </p:nvSpPr>
        <p:spPr>
          <a:xfrm>
            <a:off x="3094454" y="4692267"/>
            <a:ext cx="2271431" cy="49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Vikman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kansanedustaja</a:t>
            </a:r>
          </a:p>
        </p:txBody>
      </p:sp>
      <p:sp>
        <p:nvSpPr>
          <p:cNvPr id="42" name="Content Placeholder 14">
            <a:extLst>
              <a:ext uri="{FF2B5EF4-FFF2-40B4-BE49-F238E27FC236}">
                <a16:creationId xmlns:a16="http://schemas.microsoft.com/office/drawing/2014/main" id="{01AC770F-D551-4C61-B4EA-1EB93756519D}"/>
              </a:ext>
            </a:extLst>
          </p:cNvPr>
          <p:cNvSpPr txBox="1">
            <a:spLocks/>
          </p:cNvSpPr>
          <p:nvPr/>
        </p:nvSpPr>
        <p:spPr>
          <a:xfrm>
            <a:off x="7593186" y="4705823"/>
            <a:ext cx="2028485" cy="459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Sirpa Pietikäinen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europarlamentaarikko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EC600E4-5F7C-4564-8012-150BB871E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086" y="5581348"/>
            <a:ext cx="3232244" cy="974963"/>
          </a:xfrm>
          <a:prstGeom prst="rect">
            <a:avLst/>
          </a:prstGeom>
        </p:spPr>
      </p:pic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F0A6DBCC-ECE6-4FBF-A540-FF3ED1579A45}"/>
              </a:ext>
            </a:extLst>
          </p:cNvPr>
          <p:cNvSpPr txBox="1">
            <a:spLocks/>
          </p:cNvSpPr>
          <p:nvPr/>
        </p:nvSpPr>
        <p:spPr>
          <a:xfrm>
            <a:off x="990933" y="4680835"/>
            <a:ext cx="2271431" cy="49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Ujuni Ahmed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ihmisoikeusvaikuttaja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370CC-2640-4EDD-A789-B756EEA4D02A}"/>
              </a:ext>
            </a:extLst>
          </p:cNvPr>
          <p:cNvSpPr txBox="1"/>
          <p:nvPr/>
        </p:nvSpPr>
        <p:spPr>
          <a:xfrm>
            <a:off x="990933" y="1410951"/>
            <a:ext cx="9939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2.11.2021  klo 15.30-17.00  Suora verkkolähetys &amp; Eurooppasali Helsingin Kampissa</a:t>
            </a:r>
            <a:endParaRPr lang="fi-FI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5A9140-A7A9-46A4-9CD7-496A6EAC7101}"/>
              </a:ext>
            </a:extLst>
          </p:cNvPr>
          <p:cNvSpPr/>
          <p:nvPr/>
        </p:nvSpPr>
        <p:spPr>
          <a:xfrm rot="5400000">
            <a:off x="9855677" y="4546890"/>
            <a:ext cx="2781530" cy="1276202"/>
          </a:xfrm>
          <a:prstGeom prst="rect">
            <a:avLst/>
          </a:prstGeom>
          <a:blipFill dpi="0" rotWithShape="1">
            <a:blip r:embed="rId8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8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E48F3-E2D0-4BD9-AC22-ED6FEF56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00" r="-3" b="5497"/>
          <a:stretch/>
        </p:blipFill>
        <p:spPr>
          <a:xfrm>
            <a:off x="7631086" y="2408866"/>
            <a:ext cx="2283643" cy="228364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F6B37-A944-4CAE-9977-79A461633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35" t="3237" r="340" b="27766"/>
          <a:stretch/>
        </p:blipFill>
        <p:spPr>
          <a:xfrm>
            <a:off x="5466265" y="1760408"/>
            <a:ext cx="2331832" cy="2331832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4BBAD-20D1-46CB-8F0A-4350876513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66" b="21185"/>
          <a:stretch/>
        </p:blipFill>
        <p:spPr>
          <a:xfrm>
            <a:off x="3296077" y="1316923"/>
            <a:ext cx="2283643" cy="228364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F7BF95-9C52-48EB-9A26-39BE2BB2F9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" t="3000" r="-2" b="49749"/>
          <a:stretch/>
        </p:blipFill>
        <p:spPr>
          <a:xfrm>
            <a:off x="1116711" y="832203"/>
            <a:ext cx="2298188" cy="229818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BABCE37-BF6E-473E-B993-9E7C782C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14" y="3998091"/>
            <a:ext cx="7172960" cy="10245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STOP tyttöjen silpomiselle! 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14">
            <a:extLst>
              <a:ext uri="{FF2B5EF4-FFF2-40B4-BE49-F238E27FC236}">
                <a16:creationId xmlns:a16="http://schemas.microsoft.com/office/drawing/2014/main" id="{3F33E1C3-75B4-430B-B7C4-4A553D54F46B}"/>
              </a:ext>
            </a:extLst>
          </p:cNvPr>
          <p:cNvSpPr txBox="1">
            <a:spLocks/>
          </p:cNvSpPr>
          <p:nvPr/>
        </p:nvSpPr>
        <p:spPr>
          <a:xfrm>
            <a:off x="5794025" y="1238973"/>
            <a:ext cx="1789767" cy="459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Ibrahim Ahmed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lääkäri</a:t>
            </a:r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EF158504-A414-4EC5-8452-D228CC432B33}"/>
              </a:ext>
            </a:extLst>
          </p:cNvPr>
          <p:cNvSpPr txBox="1">
            <a:spLocks/>
          </p:cNvSpPr>
          <p:nvPr/>
        </p:nvSpPr>
        <p:spPr>
          <a:xfrm>
            <a:off x="3385433" y="810854"/>
            <a:ext cx="2271431" cy="49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Vikman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kansanedustaja</a:t>
            </a:r>
          </a:p>
        </p:txBody>
      </p:sp>
      <p:sp>
        <p:nvSpPr>
          <p:cNvPr id="42" name="Content Placeholder 14">
            <a:extLst>
              <a:ext uri="{FF2B5EF4-FFF2-40B4-BE49-F238E27FC236}">
                <a16:creationId xmlns:a16="http://schemas.microsoft.com/office/drawing/2014/main" id="{01AC770F-D551-4C61-B4EA-1EB93756519D}"/>
              </a:ext>
            </a:extLst>
          </p:cNvPr>
          <p:cNvSpPr txBox="1">
            <a:spLocks/>
          </p:cNvSpPr>
          <p:nvPr/>
        </p:nvSpPr>
        <p:spPr>
          <a:xfrm>
            <a:off x="7886244" y="1795208"/>
            <a:ext cx="2028485" cy="459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Sirpa Pietikäinen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europarlamentaarikko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EC600E4-5F7C-4564-8012-150BB871E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07" y="5628603"/>
            <a:ext cx="3232244" cy="974963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B6071C61-EB76-42F6-84E0-0C2ABCA1D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00" y="215716"/>
            <a:ext cx="2395491" cy="1001683"/>
          </a:xfrm>
          <a:prstGeom prst="rect">
            <a:avLst/>
          </a:prstGeom>
        </p:spPr>
      </p:pic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F0A6DBCC-ECE6-4FBF-A540-FF3ED1579A45}"/>
              </a:ext>
            </a:extLst>
          </p:cNvPr>
          <p:cNvSpPr txBox="1">
            <a:spLocks/>
          </p:cNvSpPr>
          <p:nvPr/>
        </p:nvSpPr>
        <p:spPr>
          <a:xfrm>
            <a:off x="1114002" y="354024"/>
            <a:ext cx="2271431" cy="49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Ujuni Ahmed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ihmisoikeusvaikuttaja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370CC-2640-4EDD-A789-B756EEA4D02A}"/>
              </a:ext>
            </a:extLst>
          </p:cNvPr>
          <p:cNvSpPr txBox="1"/>
          <p:nvPr/>
        </p:nvSpPr>
        <p:spPr>
          <a:xfrm>
            <a:off x="568814" y="52179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Tiistaina 2.11.2021  klo 15.30-17.00  </a:t>
            </a:r>
            <a:br>
              <a:rPr lang="fi-F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verkkolähetys &amp; Eurooppasali Helsingin Kampissa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321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E48F3-E2D0-4BD9-AC22-ED6FEF56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00" r="-3" b="5497"/>
          <a:stretch/>
        </p:blipFill>
        <p:spPr>
          <a:xfrm>
            <a:off x="7670427" y="1370271"/>
            <a:ext cx="2283643" cy="228364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F6B37-A944-4CAE-9977-79A461633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35" t="3237" r="340" b="27766"/>
          <a:stretch/>
        </p:blipFill>
        <p:spPr>
          <a:xfrm>
            <a:off x="5498897" y="993758"/>
            <a:ext cx="2331832" cy="2331832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4BBAD-20D1-46CB-8F0A-4350876513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66" b="21185"/>
          <a:stretch/>
        </p:blipFill>
        <p:spPr>
          <a:xfrm>
            <a:off x="3296077" y="1316923"/>
            <a:ext cx="2283643" cy="228364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F7BF95-9C52-48EB-9A26-39BE2BB2F9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" t="3000" r="-2" b="49749"/>
          <a:stretch/>
        </p:blipFill>
        <p:spPr>
          <a:xfrm>
            <a:off x="1114002" y="993758"/>
            <a:ext cx="2298188" cy="229818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BABCE37-BF6E-473E-B993-9E7C782C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02" y="3803517"/>
            <a:ext cx="7172960" cy="10245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STOP tyttöjen silpomiselle! 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14">
            <a:extLst>
              <a:ext uri="{FF2B5EF4-FFF2-40B4-BE49-F238E27FC236}">
                <a16:creationId xmlns:a16="http://schemas.microsoft.com/office/drawing/2014/main" id="{3F33E1C3-75B4-430B-B7C4-4A553D54F46B}"/>
              </a:ext>
            </a:extLst>
          </p:cNvPr>
          <p:cNvSpPr txBox="1">
            <a:spLocks/>
          </p:cNvSpPr>
          <p:nvPr/>
        </p:nvSpPr>
        <p:spPr>
          <a:xfrm>
            <a:off x="5769929" y="467342"/>
            <a:ext cx="1789767" cy="459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Ibrahim Ahmed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lääkäri</a:t>
            </a:r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EF158504-A414-4EC5-8452-D228CC432B33}"/>
              </a:ext>
            </a:extLst>
          </p:cNvPr>
          <p:cNvSpPr txBox="1">
            <a:spLocks/>
          </p:cNvSpPr>
          <p:nvPr/>
        </p:nvSpPr>
        <p:spPr>
          <a:xfrm>
            <a:off x="3385433" y="810854"/>
            <a:ext cx="2271431" cy="49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Vikman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kansanedustaja</a:t>
            </a:r>
          </a:p>
        </p:txBody>
      </p:sp>
      <p:sp>
        <p:nvSpPr>
          <p:cNvPr id="42" name="Content Placeholder 14">
            <a:extLst>
              <a:ext uri="{FF2B5EF4-FFF2-40B4-BE49-F238E27FC236}">
                <a16:creationId xmlns:a16="http://schemas.microsoft.com/office/drawing/2014/main" id="{01AC770F-D551-4C61-B4EA-1EB93756519D}"/>
              </a:ext>
            </a:extLst>
          </p:cNvPr>
          <p:cNvSpPr txBox="1">
            <a:spLocks/>
          </p:cNvSpPr>
          <p:nvPr/>
        </p:nvSpPr>
        <p:spPr>
          <a:xfrm>
            <a:off x="7888951" y="843855"/>
            <a:ext cx="2028485" cy="459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Sirpa Pietikäinen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europarlamentaarikko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EC600E4-5F7C-4564-8012-150BB871E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56" y="4627668"/>
            <a:ext cx="3232244" cy="974963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B6071C61-EB76-42F6-84E0-0C2ABCA1D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09" y="5856317"/>
            <a:ext cx="2395491" cy="1001683"/>
          </a:xfrm>
          <a:prstGeom prst="rect">
            <a:avLst/>
          </a:prstGeom>
        </p:spPr>
      </p:pic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F0A6DBCC-ECE6-4FBF-A540-FF3ED1579A45}"/>
              </a:ext>
            </a:extLst>
          </p:cNvPr>
          <p:cNvSpPr txBox="1">
            <a:spLocks/>
          </p:cNvSpPr>
          <p:nvPr/>
        </p:nvSpPr>
        <p:spPr>
          <a:xfrm>
            <a:off x="1114002" y="463017"/>
            <a:ext cx="2271431" cy="49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Ujuni Ahmed</a:t>
            </a:r>
            <a:b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solidFill>
                  <a:srgbClr val="6C3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ihmisoikeusvaikuttaja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370CC-2640-4EDD-A789-B756EEA4D02A}"/>
              </a:ext>
            </a:extLst>
          </p:cNvPr>
          <p:cNvSpPr txBox="1"/>
          <p:nvPr/>
        </p:nvSpPr>
        <p:spPr>
          <a:xfrm>
            <a:off x="1114001" y="4894745"/>
            <a:ext cx="6716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Tiistaina 2.11.2021  klo 15.30-17.00  </a:t>
            </a:r>
            <a:b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verkkolähetys &amp; Eurooppasali Helsingin Kampissa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64081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123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STOP tyttöjen silpomiselle! </vt:lpstr>
      <vt:lpstr>STOP tyttöjen silpomiselle! </vt:lpstr>
      <vt:lpstr>STOP tyttöjen silpomiselle! </vt:lpstr>
      <vt:lpstr>STOP tyttöjen silpomiselle!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Välimäki-Moring</dc:creator>
  <cp:lastModifiedBy>Tarja Pietilainen</cp:lastModifiedBy>
  <cp:revision>19</cp:revision>
  <dcterms:created xsi:type="dcterms:W3CDTF">2021-09-28T08:21:23Z</dcterms:created>
  <dcterms:modified xsi:type="dcterms:W3CDTF">2021-10-12T21:38:15Z</dcterms:modified>
</cp:coreProperties>
</file>